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F6BB28E-A9E3-4FE9-AEB2-618B87E9F76E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1B14F2-90B5-4CE1-A35B-74088797C230}" type="slidenum">
              <a:rPr lang="nl-NL" smtClean="0"/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B28E-A9E3-4FE9-AEB2-618B87E9F76E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4F2-90B5-4CE1-A35B-74088797C23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F6BB28E-A9E3-4FE9-AEB2-618B87E9F76E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71B14F2-90B5-4CE1-A35B-74088797C230}" type="slidenum">
              <a:rPr lang="nl-NL" smtClean="0"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B28E-A9E3-4FE9-AEB2-618B87E9F76E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1B14F2-90B5-4CE1-A35B-74088797C230}" type="slidenum">
              <a:rPr lang="nl-NL" smtClean="0"/>
              <a:t>‹#›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B28E-A9E3-4FE9-AEB2-618B87E9F76E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71B14F2-90B5-4CE1-A35B-74088797C230}" type="slidenum">
              <a:rPr lang="nl-NL" smtClean="0"/>
              <a:t>‹#›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6BB28E-A9E3-4FE9-AEB2-618B87E9F76E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1B14F2-90B5-4CE1-A35B-74088797C230}" type="slidenum">
              <a:rPr lang="nl-NL" smtClean="0"/>
              <a:t>‹#›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6BB28E-A9E3-4FE9-AEB2-618B87E9F76E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1B14F2-90B5-4CE1-A35B-74088797C230}" type="slidenum">
              <a:rPr lang="nl-NL" smtClean="0"/>
              <a:t>‹#›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B28E-A9E3-4FE9-AEB2-618B87E9F76E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1B14F2-90B5-4CE1-A35B-74088797C23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B28E-A9E3-4FE9-AEB2-618B87E9F76E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1B14F2-90B5-4CE1-A35B-74088797C23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B28E-A9E3-4FE9-AEB2-618B87E9F76E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1B14F2-90B5-4CE1-A35B-74088797C230}" type="slidenum">
              <a:rPr lang="nl-NL" smtClean="0"/>
              <a:t>‹#›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F6BB28E-A9E3-4FE9-AEB2-618B87E9F76E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71B14F2-90B5-4CE1-A35B-74088797C230}" type="slidenum">
              <a:rPr lang="nl-NL" smtClean="0"/>
              <a:t>‹#›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6BB28E-A9E3-4FE9-AEB2-618B87E9F76E}" type="datetimeFigureOut">
              <a:rPr lang="nl-NL" smtClean="0"/>
              <a:t>5-12-2013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1B14F2-90B5-4CE1-A35B-74088797C230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tzendinggemist.nl/afleveringen/138045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Multiculturele samenleving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Nadya Karim, Maatschappijleer 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Joris United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nl-NL" dirty="0" smtClean="0">
              <a:hlinkClick r:id="rId2"/>
            </a:endParaRPr>
          </a:p>
          <a:p>
            <a:pPr>
              <a:buNone/>
            </a:pPr>
            <a:endParaRPr lang="nl-NL" dirty="0" smtClean="0">
              <a:hlinkClick r:id="rId2"/>
            </a:endParaRPr>
          </a:p>
          <a:p>
            <a:pPr>
              <a:buNone/>
            </a:pPr>
            <a:r>
              <a:rPr lang="nl-NL" dirty="0" smtClean="0">
                <a:hlinkClick r:id="rId2"/>
              </a:rPr>
              <a:t>http</a:t>
            </a:r>
            <a:r>
              <a:rPr lang="nl-NL" dirty="0" smtClean="0">
                <a:hlinkClick r:id="rId2"/>
              </a:rPr>
              <a:t>://www.uitzendinggemist.nl/afleveringen/1380459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Het Nederlandse toelatingsbeleid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Voor inwoners EU-landen: verhuizen binnen de EU (vrij reizen).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Mensen van buiten de EU: gezamelijk en restrictief (beperkend) toelatingsbeleid.</a:t>
            </a:r>
            <a:endParaRPr lang="nl-NL" dirty="0"/>
          </a:p>
        </p:txBody>
      </p:sp>
      <p:pic>
        <p:nvPicPr>
          <p:cNvPr id="4" name="Picture 3" descr="e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2636912"/>
            <a:ext cx="1906513" cy="1751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Redenen streng toelatingsbeleid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Geen grenscontroles binnen EU (vrij reizen). </a:t>
            </a:r>
            <a:r>
              <a:rPr lang="nl-NL" dirty="0"/>
              <a:t>D</a:t>
            </a:r>
            <a:r>
              <a:rPr lang="nl-NL" dirty="0" smtClean="0"/>
              <a:t>us eenmaal binnen, makkelijk van ene EU-land naar andere EU-land.</a:t>
            </a:r>
          </a:p>
          <a:p>
            <a:r>
              <a:rPr lang="nl-NL" dirty="0" smtClean="0"/>
              <a:t>Werkloosheid binnen EU-landen.</a:t>
            </a:r>
          </a:p>
          <a:p>
            <a:r>
              <a:rPr lang="nl-NL" dirty="0" smtClean="0"/>
              <a:t>NL als dichtbevolkt land.</a:t>
            </a:r>
          </a:p>
          <a:p>
            <a:r>
              <a:rPr lang="nl-NL" dirty="0" smtClean="0"/>
              <a:t>Opvang vluchtelingen kost veel geld.</a:t>
            </a:r>
          </a:p>
          <a:p>
            <a:r>
              <a:rPr lang="nl-NL" dirty="0" smtClean="0"/>
              <a:t>Angst voor de toekomst (integratie allochtonen).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mag je asiel aanvragen?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Als je om politieke of humanitaire redenen moet vluchten.</a:t>
            </a:r>
          </a:p>
          <a:p>
            <a:r>
              <a:rPr lang="nl-NL" dirty="0" smtClean="0"/>
              <a:t>In het eerste EU-land waar je aankomt moet je asiel aanvragen.</a:t>
            </a:r>
          </a:p>
          <a:p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Wanneer krijg je een verblijfs-vergunning?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Vreemdelingenwet 2000</a:t>
            </a:r>
          </a:p>
          <a:p>
            <a:pPr>
              <a:buNone/>
            </a:pPr>
            <a:r>
              <a:rPr lang="nl-NL" dirty="0" smtClean="0"/>
              <a:t>-geldige identiteitspapieren</a:t>
            </a:r>
          </a:p>
          <a:p>
            <a:pPr>
              <a:buNone/>
            </a:pPr>
            <a:r>
              <a:rPr lang="nl-NL" dirty="0" smtClean="0"/>
              <a:t>-bewijzen dat je gevaar loopt bij terugkeer</a:t>
            </a:r>
          </a:p>
          <a:p>
            <a:pPr>
              <a:buNone/>
            </a:pPr>
            <a:r>
              <a:rPr lang="nl-NL" dirty="0" smtClean="0"/>
              <a:t>-als je om humanitaire redenen niet terugkan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Dit beleid heeft de afgelopen 10 jaar gezorgd voor minder asielaanvragen.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Generaal pardon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Iedereen die voor de Vreemdelingenwet van 2000 in NL was, krijgt een verblijfsvergunning.</a:t>
            </a:r>
          </a:p>
          <a:p>
            <a:endParaRPr lang="nl-NL" dirty="0" smtClean="0"/>
          </a:p>
          <a:p>
            <a:r>
              <a:rPr lang="nl-NL" dirty="0" smtClean="0"/>
              <a:t>Schrijnende gevallen: veel kinderen die in NL waren geboren en geen binding hadden met land van herkomst. </a:t>
            </a:r>
          </a:p>
          <a:p>
            <a:endParaRPr lang="nl-NL" dirty="0" smtClean="0"/>
          </a:p>
        </p:txBody>
      </p:sp>
      <p:pic>
        <p:nvPicPr>
          <p:cNvPr id="4" name="Picture 3" descr="mau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14908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Sleutelgebeurtenissen: kanteling in toelatingsbeleid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2002 Pim Fortuyn: kritiek op integratie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2004 Theo van Gogh en Ayaan </a:t>
            </a:r>
          </a:p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/>
              <a:t>Hirsi Ali: film ‘Submission’</a:t>
            </a:r>
          </a:p>
          <a:p>
            <a:endParaRPr lang="nl-NL" dirty="0"/>
          </a:p>
        </p:txBody>
      </p:sp>
      <p:pic>
        <p:nvPicPr>
          <p:cNvPr id="4" name="Picture 3" descr="theo van gog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077072"/>
            <a:ext cx="1656184" cy="2005282"/>
          </a:xfrm>
          <a:prstGeom prst="rect">
            <a:avLst/>
          </a:prstGeom>
        </p:spPr>
      </p:pic>
      <p:pic>
        <p:nvPicPr>
          <p:cNvPr id="5" name="Picture 4" descr="pim fortuy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204864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vinden politieke partijen?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l-NL" b="1" dirty="0" smtClean="0"/>
              <a:t>Linkse partijen: Zo is het wel streng genoeg!</a:t>
            </a:r>
          </a:p>
          <a:p>
            <a:r>
              <a:rPr lang="nl-NL" dirty="0" smtClean="0"/>
              <a:t>Recht op gezinshereniging en opnemen van vluchtelingen zijn internationale afspraken</a:t>
            </a:r>
          </a:p>
          <a:p>
            <a:r>
              <a:rPr lang="nl-NL" dirty="0" smtClean="0"/>
              <a:t>Niet eerlijk om te stoppen met opnemen vluchtelingen bij economische crisis</a:t>
            </a:r>
          </a:p>
          <a:p>
            <a:r>
              <a:rPr lang="nl-NL" dirty="0" smtClean="0"/>
              <a:t>Komst nieuwkomers juist goed i.v.m. Vergijzing</a:t>
            </a:r>
          </a:p>
          <a:p>
            <a:r>
              <a:rPr lang="nl-NL" dirty="0" smtClean="0"/>
              <a:t>Iedereen heeft recht op veilige plek</a:t>
            </a:r>
          </a:p>
          <a:p>
            <a:endParaRPr lang="nl-NL" dirty="0" smtClean="0"/>
          </a:p>
          <a:p>
            <a:pPr>
              <a:buNone/>
            </a:pPr>
            <a:r>
              <a:rPr lang="nl-NL" b="1" dirty="0" smtClean="0"/>
              <a:t>	</a:t>
            </a:r>
            <a:r>
              <a:rPr lang="nl-NL" b="1" i="1" dirty="0" smtClean="0"/>
              <a:t>Overheid moet allochtonen steunen bij positieverwerving.</a:t>
            </a:r>
            <a:endParaRPr lang="nl-NL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b="1" dirty="0" smtClean="0"/>
              <a:t>Rechtse politieke partijen: Nog strenger!</a:t>
            </a:r>
          </a:p>
          <a:p>
            <a:r>
              <a:rPr lang="nl-NL" dirty="0" smtClean="0"/>
              <a:t>NL is overbevolkt</a:t>
            </a:r>
          </a:p>
          <a:p>
            <a:r>
              <a:rPr lang="nl-NL" dirty="0" smtClean="0"/>
              <a:t>Spanningen allochtonen – autochtonen</a:t>
            </a:r>
          </a:p>
          <a:p>
            <a:r>
              <a:rPr lang="nl-NL" dirty="0" smtClean="0"/>
              <a:t>Vluchtelingen liegen: economische redenen</a:t>
            </a:r>
          </a:p>
          <a:p>
            <a:r>
              <a:rPr lang="nl-NL" dirty="0" smtClean="0"/>
              <a:t>Nu al te veel allochtonen in de Randstad</a:t>
            </a:r>
          </a:p>
          <a:p>
            <a:r>
              <a:rPr lang="nl-NL" dirty="0" smtClean="0"/>
              <a:t>Te veel nieuwkomers is niet bevordelijk voor de integratie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b="1" i="1" dirty="0" smtClean="0"/>
              <a:t>Allochtonen moeten zelf hard werken om positie binnen de samenleving te verwerven!</a:t>
            </a:r>
            <a:endParaRPr lang="nl-NL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281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Multiculturele samenleving</vt:lpstr>
      <vt:lpstr>Het Nederlandse toelatingsbeleid</vt:lpstr>
      <vt:lpstr>Redenen streng toelatingsbeleid</vt:lpstr>
      <vt:lpstr>Wanneer mag je asiel aanvragen?</vt:lpstr>
      <vt:lpstr>Wanneer krijg je een verblijfs-vergunning?</vt:lpstr>
      <vt:lpstr>Generaal pardon</vt:lpstr>
      <vt:lpstr>Sleutelgebeurtenissen: kanteling in toelatingsbeleid</vt:lpstr>
      <vt:lpstr>Wat vinden politieke partijen?</vt:lpstr>
      <vt:lpstr>Slide 9</vt:lpstr>
      <vt:lpstr>Joris United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Multiculturele samenleving</dc:title>
  <dc:creator>Eigenaar</dc:creator>
  <cp:lastModifiedBy>Eigenaar</cp:lastModifiedBy>
  <cp:revision>7</cp:revision>
  <dcterms:created xsi:type="dcterms:W3CDTF">2013-12-05T17:03:04Z</dcterms:created>
  <dcterms:modified xsi:type="dcterms:W3CDTF">2013-12-05T17:35:51Z</dcterms:modified>
</cp:coreProperties>
</file>