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65" r:id="rId3"/>
    <p:sldId id="266" r:id="rId4"/>
    <p:sldId id="267" r:id="rId5"/>
    <p:sldId id="269" r:id="rId6"/>
    <p:sldId id="268" r:id="rId7"/>
    <p:sldId id="270" r:id="rId8"/>
    <p:sldId id="271" r:id="rId9"/>
    <p:sldId id="272" r:id="rId10"/>
    <p:sldId id="273" r:id="rId11"/>
    <p:sldId id="274" r:id="rId12"/>
    <p:sldId id="275" r:id="rId13"/>
    <p:sldId id="276" r:id="rId14"/>
    <p:sldId id="277" r:id="rId15"/>
    <p:sldId id="278" r:id="rId16"/>
    <p:sldId id="279" r:id="rId17"/>
    <p:sldId id="280" r:id="rId18"/>
    <p:sldId id="282" r:id="rId19"/>
    <p:sldId id="284" r:id="rId20"/>
    <p:sldId id="285" r:id="rId21"/>
    <p:sldId id="286" r:id="rId22"/>
    <p:sldId id="262" r:id="rId23"/>
    <p:sldId id="259" r:id="rId24"/>
    <p:sldId id="257" r:id="rId25"/>
    <p:sldId id="258" r:id="rId26"/>
    <p:sldId id="260" r:id="rId27"/>
    <p:sldId id="261" r:id="rId28"/>
    <p:sldId id="263" r:id="rId29"/>
    <p:sldId id="264" r:id="rId30"/>
    <p:sldId id="287" r:id="rId31"/>
    <p:sldId id="288" r:id="rId32"/>
    <p:sldId id="289" r:id="rId33"/>
    <p:sldId id="293" r:id="rId34"/>
    <p:sldId id="294" r:id="rId35"/>
    <p:sldId id="345" r:id="rId36"/>
    <p:sldId id="346" r:id="rId37"/>
    <p:sldId id="297" r:id="rId38"/>
    <p:sldId id="29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8.xml.rels><?xml version="1.0" encoding="UTF-8" standalone="yes"?>
<Relationships xmlns="http://schemas.openxmlformats.org/package/2006/relationships"><Relationship Id="rId1" Type="http://schemas.openxmlformats.org/officeDocument/2006/relationships/hyperlink" Target="https://www.youtube.com/watch?v=ShCQnQh4jzY"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1" Type="http://schemas.openxmlformats.org/officeDocument/2006/relationships/hyperlink" Target="https://www.youtube.com/watch?v=ShCQnQh4jzY"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AC7FB-009B-4FD4-B207-89A5828CA93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055722A-2ECE-42C2-B677-07E280F2AFE2}">
      <dgm:prSet/>
      <dgm:spPr/>
      <dgm:t>
        <a:bodyPr/>
        <a:lstStyle/>
        <a:p>
          <a:r>
            <a:rPr lang="en-US" dirty="0" err="1"/>
            <a:t>Politiek-juridische</a:t>
          </a:r>
          <a:r>
            <a:rPr lang="en-US" dirty="0"/>
            <a:t> </a:t>
          </a:r>
          <a:r>
            <a:rPr lang="en-US" dirty="0" err="1"/>
            <a:t>invalshoek</a:t>
          </a:r>
          <a:r>
            <a:rPr lang="en-US" dirty="0"/>
            <a:t>: </a:t>
          </a:r>
          <a:r>
            <a:rPr lang="en-US" dirty="0" err="1"/>
            <a:t>wetten</a:t>
          </a:r>
          <a:r>
            <a:rPr lang="en-US" dirty="0"/>
            <a:t>, </a:t>
          </a:r>
          <a:r>
            <a:rPr lang="en-US" dirty="0" err="1"/>
            <a:t>plannen</a:t>
          </a:r>
          <a:r>
            <a:rPr lang="en-US" dirty="0"/>
            <a:t> van </a:t>
          </a:r>
          <a:r>
            <a:rPr lang="en-US" dirty="0" err="1"/>
            <a:t>politici</a:t>
          </a:r>
          <a:r>
            <a:rPr lang="en-US" dirty="0"/>
            <a:t>, </a:t>
          </a:r>
          <a:r>
            <a:rPr lang="en-US" dirty="0" err="1"/>
            <a:t>beleid</a:t>
          </a:r>
          <a:r>
            <a:rPr lang="en-US" dirty="0"/>
            <a:t>, </a:t>
          </a:r>
          <a:r>
            <a:rPr lang="en-US" dirty="0" err="1"/>
            <a:t>etc</a:t>
          </a:r>
          <a:endParaRPr lang="en-US" dirty="0"/>
        </a:p>
      </dgm:t>
    </dgm:pt>
    <dgm:pt modelId="{48CFA306-5E2D-4A0B-B3D7-73CC26E70993}" type="parTrans" cxnId="{B4856B7A-A48B-4F60-BD12-FE8511B7A2E2}">
      <dgm:prSet/>
      <dgm:spPr/>
      <dgm:t>
        <a:bodyPr/>
        <a:lstStyle/>
        <a:p>
          <a:endParaRPr lang="en-US"/>
        </a:p>
      </dgm:t>
    </dgm:pt>
    <dgm:pt modelId="{5AF0D308-DA68-4C8A-9328-A58E0EC608A3}" type="sibTrans" cxnId="{B4856B7A-A48B-4F60-BD12-FE8511B7A2E2}">
      <dgm:prSet/>
      <dgm:spPr/>
      <dgm:t>
        <a:bodyPr/>
        <a:lstStyle/>
        <a:p>
          <a:endParaRPr lang="en-US"/>
        </a:p>
      </dgm:t>
    </dgm:pt>
    <dgm:pt modelId="{43FD7882-CDFD-45F2-99E5-8461908B0F32}">
      <dgm:prSet/>
      <dgm:spPr/>
      <dgm:t>
        <a:bodyPr/>
        <a:lstStyle/>
        <a:p>
          <a:r>
            <a:rPr lang="en-US"/>
            <a:t>Sociaal-culturele invalshoek: warden en normen, groepen in de samenleving, meningen, massamedia</a:t>
          </a:r>
        </a:p>
      </dgm:t>
    </dgm:pt>
    <dgm:pt modelId="{DBB52F23-02A8-4BD8-8C2F-46CAAB3B5406}" type="parTrans" cxnId="{A437A15F-5D24-4A1B-A897-3693F748559F}">
      <dgm:prSet/>
      <dgm:spPr/>
      <dgm:t>
        <a:bodyPr/>
        <a:lstStyle/>
        <a:p>
          <a:endParaRPr lang="en-US"/>
        </a:p>
      </dgm:t>
    </dgm:pt>
    <dgm:pt modelId="{93299789-2583-4DD5-97B5-70440B442D19}" type="sibTrans" cxnId="{A437A15F-5D24-4A1B-A897-3693F748559F}">
      <dgm:prSet/>
      <dgm:spPr/>
      <dgm:t>
        <a:bodyPr/>
        <a:lstStyle/>
        <a:p>
          <a:endParaRPr lang="en-US"/>
        </a:p>
      </dgm:t>
    </dgm:pt>
    <dgm:pt modelId="{B3628B91-EFF9-4FB3-BD0A-93D494D304EB}">
      <dgm:prSet/>
      <dgm:spPr/>
      <dgm:t>
        <a:bodyPr/>
        <a:lstStyle/>
        <a:p>
          <a:r>
            <a:rPr lang="en-US"/>
            <a:t>Sociaal-economische invalshoek: belangen, kosten, geld, schade, arbeidsverhoudingen, etc</a:t>
          </a:r>
        </a:p>
      </dgm:t>
    </dgm:pt>
    <dgm:pt modelId="{5CCCB984-55ED-4A11-AD74-BB6D21130D75}" type="parTrans" cxnId="{7466DE48-915D-4D79-B1EC-0D22FAB1FE64}">
      <dgm:prSet/>
      <dgm:spPr/>
      <dgm:t>
        <a:bodyPr/>
        <a:lstStyle/>
        <a:p>
          <a:endParaRPr lang="en-US"/>
        </a:p>
      </dgm:t>
    </dgm:pt>
    <dgm:pt modelId="{F6A4072B-BDEC-4B3B-8C3E-1B1FC4B77160}" type="sibTrans" cxnId="{7466DE48-915D-4D79-B1EC-0D22FAB1FE64}">
      <dgm:prSet/>
      <dgm:spPr/>
      <dgm:t>
        <a:bodyPr/>
        <a:lstStyle/>
        <a:p>
          <a:endParaRPr lang="en-US"/>
        </a:p>
      </dgm:t>
    </dgm:pt>
    <dgm:pt modelId="{530DB285-3AC8-4AE3-B054-D373C6335017}">
      <dgm:prSet/>
      <dgm:spPr/>
      <dgm:t>
        <a:bodyPr/>
        <a:lstStyle/>
        <a:p>
          <a:r>
            <a:rPr lang="en-US"/>
            <a:t>Verandering- en vergelijkende invalshoek: verschillen in tijd, plaats en groep</a:t>
          </a:r>
        </a:p>
      </dgm:t>
    </dgm:pt>
    <dgm:pt modelId="{1E786D0D-98A3-4A08-8BBF-6B0E0F2C01BB}" type="parTrans" cxnId="{8E88753B-F54B-4BCA-85DA-29B6B16E8487}">
      <dgm:prSet/>
      <dgm:spPr/>
      <dgm:t>
        <a:bodyPr/>
        <a:lstStyle/>
        <a:p>
          <a:endParaRPr lang="en-US"/>
        </a:p>
      </dgm:t>
    </dgm:pt>
    <dgm:pt modelId="{354B623F-B59B-4A0D-8933-1A446B6C8204}" type="sibTrans" cxnId="{8E88753B-F54B-4BCA-85DA-29B6B16E8487}">
      <dgm:prSet/>
      <dgm:spPr/>
      <dgm:t>
        <a:bodyPr/>
        <a:lstStyle/>
        <a:p>
          <a:endParaRPr lang="en-US"/>
        </a:p>
      </dgm:t>
    </dgm:pt>
    <dgm:pt modelId="{3C3EC58B-98F5-4036-8AFE-84647F5CFEF5}" type="pres">
      <dgm:prSet presAssocID="{E10AC7FB-009B-4FD4-B207-89A5828CA930}" presName="linear" presStyleCnt="0">
        <dgm:presLayoutVars>
          <dgm:animLvl val="lvl"/>
          <dgm:resizeHandles val="exact"/>
        </dgm:presLayoutVars>
      </dgm:prSet>
      <dgm:spPr/>
    </dgm:pt>
    <dgm:pt modelId="{28709595-3654-4653-AD20-E73E4AB4B70D}" type="pres">
      <dgm:prSet presAssocID="{1055722A-2ECE-42C2-B677-07E280F2AFE2}" presName="parentText" presStyleLbl="node1" presStyleIdx="0" presStyleCnt="4">
        <dgm:presLayoutVars>
          <dgm:chMax val="0"/>
          <dgm:bulletEnabled val="1"/>
        </dgm:presLayoutVars>
      </dgm:prSet>
      <dgm:spPr/>
    </dgm:pt>
    <dgm:pt modelId="{74675EF7-A813-4D2E-B0F0-7C9F9831A9A0}" type="pres">
      <dgm:prSet presAssocID="{5AF0D308-DA68-4C8A-9328-A58E0EC608A3}" presName="spacer" presStyleCnt="0"/>
      <dgm:spPr/>
    </dgm:pt>
    <dgm:pt modelId="{27C7110D-028B-4D30-B661-BE6894D3F293}" type="pres">
      <dgm:prSet presAssocID="{43FD7882-CDFD-45F2-99E5-8461908B0F32}" presName="parentText" presStyleLbl="node1" presStyleIdx="1" presStyleCnt="4">
        <dgm:presLayoutVars>
          <dgm:chMax val="0"/>
          <dgm:bulletEnabled val="1"/>
        </dgm:presLayoutVars>
      </dgm:prSet>
      <dgm:spPr/>
    </dgm:pt>
    <dgm:pt modelId="{9126C6C0-DC9B-4195-9D35-2583DBCE181B}" type="pres">
      <dgm:prSet presAssocID="{93299789-2583-4DD5-97B5-70440B442D19}" presName="spacer" presStyleCnt="0"/>
      <dgm:spPr/>
    </dgm:pt>
    <dgm:pt modelId="{E4279D1A-4B73-44D7-8A3F-305467117057}" type="pres">
      <dgm:prSet presAssocID="{B3628B91-EFF9-4FB3-BD0A-93D494D304EB}" presName="parentText" presStyleLbl="node1" presStyleIdx="2" presStyleCnt="4">
        <dgm:presLayoutVars>
          <dgm:chMax val="0"/>
          <dgm:bulletEnabled val="1"/>
        </dgm:presLayoutVars>
      </dgm:prSet>
      <dgm:spPr/>
    </dgm:pt>
    <dgm:pt modelId="{C2E2ED48-14FB-41DC-B8E6-0D288851A126}" type="pres">
      <dgm:prSet presAssocID="{F6A4072B-BDEC-4B3B-8C3E-1B1FC4B77160}" presName="spacer" presStyleCnt="0"/>
      <dgm:spPr/>
    </dgm:pt>
    <dgm:pt modelId="{510F2ECE-C913-4FDD-BC6C-F30BEA13A09A}" type="pres">
      <dgm:prSet presAssocID="{530DB285-3AC8-4AE3-B054-D373C6335017}" presName="parentText" presStyleLbl="node1" presStyleIdx="3" presStyleCnt="4">
        <dgm:presLayoutVars>
          <dgm:chMax val="0"/>
          <dgm:bulletEnabled val="1"/>
        </dgm:presLayoutVars>
      </dgm:prSet>
      <dgm:spPr/>
    </dgm:pt>
  </dgm:ptLst>
  <dgm:cxnLst>
    <dgm:cxn modelId="{DA0BE339-FCF1-4304-9EC3-D2800E316FAB}" type="presOf" srcId="{B3628B91-EFF9-4FB3-BD0A-93D494D304EB}" destId="{E4279D1A-4B73-44D7-8A3F-305467117057}" srcOrd="0" destOrd="0" presId="urn:microsoft.com/office/officeart/2005/8/layout/vList2"/>
    <dgm:cxn modelId="{8E88753B-F54B-4BCA-85DA-29B6B16E8487}" srcId="{E10AC7FB-009B-4FD4-B207-89A5828CA930}" destId="{530DB285-3AC8-4AE3-B054-D373C6335017}" srcOrd="3" destOrd="0" parTransId="{1E786D0D-98A3-4A08-8BBF-6B0E0F2C01BB}" sibTransId="{354B623F-B59B-4A0D-8933-1A446B6C8204}"/>
    <dgm:cxn modelId="{A437A15F-5D24-4A1B-A897-3693F748559F}" srcId="{E10AC7FB-009B-4FD4-B207-89A5828CA930}" destId="{43FD7882-CDFD-45F2-99E5-8461908B0F32}" srcOrd="1" destOrd="0" parTransId="{DBB52F23-02A8-4BD8-8C2F-46CAAB3B5406}" sibTransId="{93299789-2583-4DD5-97B5-70440B442D19}"/>
    <dgm:cxn modelId="{7466DE48-915D-4D79-B1EC-0D22FAB1FE64}" srcId="{E10AC7FB-009B-4FD4-B207-89A5828CA930}" destId="{B3628B91-EFF9-4FB3-BD0A-93D494D304EB}" srcOrd="2" destOrd="0" parTransId="{5CCCB984-55ED-4A11-AD74-BB6D21130D75}" sibTransId="{F6A4072B-BDEC-4B3B-8C3E-1B1FC4B77160}"/>
    <dgm:cxn modelId="{B4856B7A-A48B-4F60-BD12-FE8511B7A2E2}" srcId="{E10AC7FB-009B-4FD4-B207-89A5828CA930}" destId="{1055722A-2ECE-42C2-B677-07E280F2AFE2}" srcOrd="0" destOrd="0" parTransId="{48CFA306-5E2D-4A0B-B3D7-73CC26E70993}" sibTransId="{5AF0D308-DA68-4C8A-9328-A58E0EC608A3}"/>
    <dgm:cxn modelId="{03D1CB84-DEB0-48C5-B958-300CAED036EB}" type="presOf" srcId="{E10AC7FB-009B-4FD4-B207-89A5828CA930}" destId="{3C3EC58B-98F5-4036-8AFE-84647F5CFEF5}" srcOrd="0" destOrd="0" presId="urn:microsoft.com/office/officeart/2005/8/layout/vList2"/>
    <dgm:cxn modelId="{66F74689-15D2-4DA8-B31D-608A7A62F3E0}" type="presOf" srcId="{530DB285-3AC8-4AE3-B054-D373C6335017}" destId="{510F2ECE-C913-4FDD-BC6C-F30BEA13A09A}" srcOrd="0" destOrd="0" presId="urn:microsoft.com/office/officeart/2005/8/layout/vList2"/>
    <dgm:cxn modelId="{8BF7C5DD-4F41-48FB-AA75-D848D3F47F34}" type="presOf" srcId="{1055722A-2ECE-42C2-B677-07E280F2AFE2}" destId="{28709595-3654-4653-AD20-E73E4AB4B70D}" srcOrd="0" destOrd="0" presId="urn:microsoft.com/office/officeart/2005/8/layout/vList2"/>
    <dgm:cxn modelId="{BF2D31EE-B653-4A6F-A3C5-3C6B2A93E4E2}" type="presOf" srcId="{43FD7882-CDFD-45F2-99E5-8461908B0F32}" destId="{27C7110D-028B-4D30-B661-BE6894D3F293}" srcOrd="0" destOrd="0" presId="urn:microsoft.com/office/officeart/2005/8/layout/vList2"/>
    <dgm:cxn modelId="{8DEE13F3-F662-4D3C-9B8A-ED96C51A1F78}" type="presParOf" srcId="{3C3EC58B-98F5-4036-8AFE-84647F5CFEF5}" destId="{28709595-3654-4653-AD20-E73E4AB4B70D}" srcOrd="0" destOrd="0" presId="urn:microsoft.com/office/officeart/2005/8/layout/vList2"/>
    <dgm:cxn modelId="{0E64A431-E37B-4FE3-8C67-18D37F6DCF06}" type="presParOf" srcId="{3C3EC58B-98F5-4036-8AFE-84647F5CFEF5}" destId="{74675EF7-A813-4D2E-B0F0-7C9F9831A9A0}" srcOrd="1" destOrd="0" presId="urn:microsoft.com/office/officeart/2005/8/layout/vList2"/>
    <dgm:cxn modelId="{B760CE10-65BA-424C-9737-70B74BDD7AF4}" type="presParOf" srcId="{3C3EC58B-98F5-4036-8AFE-84647F5CFEF5}" destId="{27C7110D-028B-4D30-B661-BE6894D3F293}" srcOrd="2" destOrd="0" presId="urn:microsoft.com/office/officeart/2005/8/layout/vList2"/>
    <dgm:cxn modelId="{6DA97D87-3F48-469B-8E0C-3D92CEDF8EE8}" type="presParOf" srcId="{3C3EC58B-98F5-4036-8AFE-84647F5CFEF5}" destId="{9126C6C0-DC9B-4195-9D35-2583DBCE181B}" srcOrd="3" destOrd="0" presId="urn:microsoft.com/office/officeart/2005/8/layout/vList2"/>
    <dgm:cxn modelId="{E3BB3C66-9A10-4575-8224-CBB8BA1287E4}" type="presParOf" srcId="{3C3EC58B-98F5-4036-8AFE-84647F5CFEF5}" destId="{E4279D1A-4B73-44D7-8A3F-305467117057}" srcOrd="4" destOrd="0" presId="urn:microsoft.com/office/officeart/2005/8/layout/vList2"/>
    <dgm:cxn modelId="{5BF1044D-1E81-4A15-8D10-1D2782EC3795}" type="presParOf" srcId="{3C3EC58B-98F5-4036-8AFE-84647F5CFEF5}" destId="{C2E2ED48-14FB-41DC-B8E6-0D288851A126}" srcOrd="5" destOrd="0" presId="urn:microsoft.com/office/officeart/2005/8/layout/vList2"/>
    <dgm:cxn modelId="{2FF59242-366B-444E-A164-2FC8CBDFC9C7}" type="presParOf" srcId="{3C3EC58B-98F5-4036-8AFE-84647F5CFEF5}" destId="{510F2ECE-C913-4FDD-BC6C-F30BEA13A09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D0CF52-302A-47BC-9CDB-697C305F1CD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7E96548-C13E-4512-BBEF-04E0F1B0D0CF}">
      <dgm:prSet/>
      <dgm:spPr/>
      <dgm:t>
        <a:bodyPr/>
        <a:lstStyle/>
        <a:p>
          <a:pPr>
            <a:defRPr cap="all"/>
          </a:pPr>
          <a:r>
            <a:rPr lang="en-US"/>
            <a:t>Goed onderwijs</a:t>
          </a:r>
        </a:p>
      </dgm:t>
    </dgm:pt>
    <dgm:pt modelId="{5C275AFB-0ED1-48B8-8E1F-84EFB103B2B1}" type="parTrans" cxnId="{CFD8E810-505E-418C-A4F7-9B9682EA4113}">
      <dgm:prSet/>
      <dgm:spPr/>
      <dgm:t>
        <a:bodyPr/>
        <a:lstStyle/>
        <a:p>
          <a:endParaRPr lang="en-US"/>
        </a:p>
      </dgm:t>
    </dgm:pt>
    <dgm:pt modelId="{275F5211-D8D4-49A3-858B-CCDB35F129DD}" type="sibTrans" cxnId="{CFD8E810-505E-418C-A4F7-9B9682EA4113}">
      <dgm:prSet/>
      <dgm:spPr/>
      <dgm:t>
        <a:bodyPr/>
        <a:lstStyle/>
        <a:p>
          <a:endParaRPr lang="en-US"/>
        </a:p>
      </dgm:t>
    </dgm:pt>
    <dgm:pt modelId="{14FB193C-CF20-4E82-86AE-2395AEA30AE6}">
      <dgm:prSet/>
      <dgm:spPr/>
      <dgm:t>
        <a:bodyPr/>
        <a:lstStyle/>
        <a:p>
          <a:pPr>
            <a:defRPr cap="all"/>
          </a:pPr>
          <a:r>
            <a:rPr lang="en-US"/>
            <a:t>Zorgen voor orde en veiligheid</a:t>
          </a:r>
        </a:p>
      </dgm:t>
    </dgm:pt>
    <dgm:pt modelId="{A9B2507B-9B93-42B7-851E-A7163D04BFDA}" type="parTrans" cxnId="{0748AD7D-18D3-45FD-B999-1A8AF8D19344}">
      <dgm:prSet/>
      <dgm:spPr/>
      <dgm:t>
        <a:bodyPr/>
        <a:lstStyle/>
        <a:p>
          <a:endParaRPr lang="en-US"/>
        </a:p>
      </dgm:t>
    </dgm:pt>
    <dgm:pt modelId="{A6509065-3215-412A-A5F0-1D503CFD8B71}" type="sibTrans" cxnId="{0748AD7D-18D3-45FD-B999-1A8AF8D19344}">
      <dgm:prSet/>
      <dgm:spPr/>
      <dgm:t>
        <a:bodyPr/>
        <a:lstStyle/>
        <a:p>
          <a:endParaRPr lang="en-US"/>
        </a:p>
      </dgm:t>
    </dgm:pt>
    <dgm:pt modelId="{3F0184A3-006B-4A55-92C5-6A77FCD4328E}">
      <dgm:prSet/>
      <dgm:spPr/>
      <dgm:t>
        <a:bodyPr/>
        <a:lstStyle/>
        <a:p>
          <a:pPr>
            <a:defRPr cap="all"/>
          </a:pPr>
          <a:r>
            <a:rPr lang="en-US"/>
            <a:t>Aanleggen van wegen</a:t>
          </a:r>
        </a:p>
      </dgm:t>
    </dgm:pt>
    <dgm:pt modelId="{9055434A-0757-4AB3-8BB6-3818A62CB6F8}" type="parTrans" cxnId="{3D4E8CCE-BE76-4023-B6FF-A9894F49AAB6}">
      <dgm:prSet/>
      <dgm:spPr/>
      <dgm:t>
        <a:bodyPr/>
        <a:lstStyle/>
        <a:p>
          <a:endParaRPr lang="en-US"/>
        </a:p>
      </dgm:t>
    </dgm:pt>
    <dgm:pt modelId="{65FC20AA-3E9F-4D54-8C99-4DFC0EBFAE7F}" type="sibTrans" cxnId="{3D4E8CCE-BE76-4023-B6FF-A9894F49AAB6}">
      <dgm:prSet/>
      <dgm:spPr/>
      <dgm:t>
        <a:bodyPr/>
        <a:lstStyle/>
        <a:p>
          <a:endParaRPr lang="en-US"/>
        </a:p>
      </dgm:t>
    </dgm:pt>
    <dgm:pt modelId="{EB4B7143-AAAF-42B9-859C-45E9456FCAC5}">
      <dgm:prSet/>
      <dgm:spPr/>
      <dgm:t>
        <a:bodyPr/>
        <a:lstStyle/>
        <a:p>
          <a:pPr>
            <a:defRPr cap="all"/>
          </a:pPr>
          <a:r>
            <a:rPr lang="en-US"/>
            <a:t>Goede gezondheidszorg</a:t>
          </a:r>
        </a:p>
      </dgm:t>
    </dgm:pt>
    <dgm:pt modelId="{0948983D-129E-4FFE-BAF1-D54E9E750512}" type="parTrans" cxnId="{5E4CB765-2D09-45E1-A1A2-C26A6FAEA0E2}">
      <dgm:prSet/>
      <dgm:spPr/>
      <dgm:t>
        <a:bodyPr/>
        <a:lstStyle/>
        <a:p>
          <a:endParaRPr lang="en-US"/>
        </a:p>
      </dgm:t>
    </dgm:pt>
    <dgm:pt modelId="{6737FABD-4278-43AB-AA66-EAD75089AA02}" type="sibTrans" cxnId="{5E4CB765-2D09-45E1-A1A2-C26A6FAEA0E2}">
      <dgm:prSet/>
      <dgm:spPr/>
      <dgm:t>
        <a:bodyPr/>
        <a:lstStyle/>
        <a:p>
          <a:endParaRPr lang="en-US"/>
        </a:p>
      </dgm:t>
    </dgm:pt>
    <dgm:pt modelId="{E654C8DA-EC98-48C8-800C-8621723212F8}">
      <dgm:prSet/>
      <dgm:spPr/>
      <dgm:t>
        <a:bodyPr/>
        <a:lstStyle/>
        <a:p>
          <a:pPr>
            <a:defRPr cap="all"/>
          </a:pPr>
          <a:r>
            <a:rPr lang="en-US"/>
            <a:t>Zorgen voor vrede</a:t>
          </a:r>
        </a:p>
      </dgm:t>
    </dgm:pt>
    <dgm:pt modelId="{EF58132A-CDC9-4E03-B35D-D10F9EEA5972}" type="parTrans" cxnId="{344B308A-7218-4BAD-A9E7-490FBD97007F}">
      <dgm:prSet/>
      <dgm:spPr/>
      <dgm:t>
        <a:bodyPr/>
        <a:lstStyle/>
        <a:p>
          <a:endParaRPr lang="en-US"/>
        </a:p>
      </dgm:t>
    </dgm:pt>
    <dgm:pt modelId="{A96E0B99-B3CA-4B1E-AF6A-D891ACD8D36F}" type="sibTrans" cxnId="{344B308A-7218-4BAD-A9E7-490FBD97007F}">
      <dgm:prSet/>
      <dgm:spPr/>
      <dgm:t>
        <a:bodyPr/>
        <a:lstStyle/>
        <a:p>
          <a:endParaRPr lang="en-US"/>
        </a:p>
      </dgm:t>
    </dgm:pt>
    <dgm:pt modelId="{087537C5-7CC9-467E-9A1C-41E6A0BA98C8}" type="pres">
      <dgm:prSet presAssocID="{1ED0CF52-302A-47BC-9CDB-697C305F1CD6}" presName="root" presStyleCnt="0">
        <dgm:presLayoutVars>
          <dgm:dir/>
          <dgm:resizeHandles val="exact"/>
        </dgm:presLayoutVars>
      </dgm:prSet>
      <dgm:spPr/>
    </dgm:pt>
    <dgm:pt modelId="{274AE126-B2BD-4FE6-9A50-9E8F11432E33}" type="pres">
      <dgm:prSet presAssocID="{57E96548-C13E-4512-BBEF-04E0F1B0D0CF}" presName="compNode" presStyleCnt="0"/>
      <dgm:spPr/>
    </dgm:pt>
    <dgm:pt modelId="{2F9C9F96-C2DA-4296-A830-B893822E1E2F}" type="pres">
      <dgm:prSet presAssocID="{57E96548-C13E-4512-BBEF-04E0F1B0D0CF}" presName="iconBgRect" presStyleLbl="bgShp" presStyleIdx="0" presStyleCnt="5"/>
      <dgm:spPr/>
    </dgm:pt>
    <dgm:pt modelId="{1E8AB46E-9DA1-4A2B-A3CF-D1834A6A6E7F}" type="pres">
      <dgm:prSet presAssocID="{57E96548-C13E-4512-BBEF-04E0F1B0D0C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lue"/>
        </a:ext>
      </dgm:extLst>
    </dgm:pt>
    <dgm:pt modelId="{C58650A2-F873-4638-BDBA-50DDF806BD2A}" type="pres">
      <dgm:prSet presAssocID="{57E96548-C13E-4512-BBEF-04E0F1B0D0CF}" presName="spaceRect" presStyleCnt="0"/>
      <dgm:spPr/>
    </dgm:pt>
    <dgm:pt modelId="{000F7E4E-C54B-47E0-A796-D5AC69BDEE4B}" type="pres">
      <dgm:prSet presAssocID="{57E96548-C13E-4512-BBEF-04E0F1B0D0CF}" presName="textRect" presStyleLbl="revTx" presStyleIdx="0" presStyleCnt="5">
        <dgm:presLayoutVars>
          <dgm:chMax val="1"/>
          <dgm:chPref val="1"/>
        </dgm:presLayoutVars>
      </dgm:prSet>
      <dgm:spPr/>
    </dgm:pt>
    <dgm:pt modelId="{F0D02723-F952-42CA-AC77-B7AE1D3DF02C}" type="pres">
      <dgm:prSet presAssocID="{275F5211-D8D4-49A3-858B-CCDB35F129DD}" presName="sibTrans" presStyleCnt="0"/>
      <dgm:spPr/>
    </dgm:pt>
    <dgm:pt modelId="{4F19F83A-FD87-4AF3-9719-DF9F2CEC845A}" type="pres">
      <dgm:prSet presAssocID="{14FB193C-CF20-4E82-86AE-2395AEA30AE6}" presName="compNode" presStyleCnt="0"/>
      <dgm:spPr/>
    </dgm:pt>
    <dgm:pt modelId="{08B5CF70-8186-4DB9-8557-467AA32CC867}" type="pres">
      <dgm:prSet presAssocID="{14FB193C-CF20-4E82-86AE-2395AEA30AE6}" presName="iconBgRect" presStyleLbl="bgShp" presStyleIdx="1" presStyleCnt="5"/>
      <dgm:spPr/>
    </dgm:pt>
    <dgm:pt modelId="{1C209F10-D23B-4372-AD45-5C09788F1913}" type="pres">
      <dgm:prSet presAssocID="{14FB193C-CF20-4E82-86AE-2395AEA30AE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D67D216D-7CD6-4CED-8E24-7BB9D4E195E6}" type="pres">
      <dgm:prSet presAssocID="{14FB193C-CF20-4E82-86AE-2395AEA30AE6}" presName="spaceRect" presStyleCnt="0"/>
      <dgm:spPr/>
    </dgm:pt>
    <dgm:pt modelId="{CE83DC37-9011-4008-8F58-411FEB2456FC}" type="pres">
      <dgm:prSet presAssocID="{14FB193C-CF20-4E82-86AE-2395AEA30AE6}" presName="textRect" presStyleLbl="revTx" presStyleIdx="1" presStyleCnt="5">
        <dgm:presLayoutVars>
          <dgm:chMax val="1"/>
          <dgm:chPref val="1"/>
        </dgm:presLayoutVars>
      </dgm:prSet>
      <dgm:spPr/>
    </dgm:pt>
    <dgm:pt modelId="{2CED4345-5ECA-48EF-B06B-FEDEC1ABF15F}" type="pres">
      <dgm:prSet presAssocID="{A6509065-3215-412A-A5F0-1D503CFD8B71}" presName="sibTrans" presStyleCnt="0"/>
      <dgm:spPr/>
    </dgm:pt>
    <dgm:pt modelId="{D6966057-787B-4D1A-BF79-C7E95DCAD3E6}" type="pres">
      <dgm:prSet presAssocID="{3F0184A3-006B-4A55-92C5-6A77FCD4328E}" presName="compNode" presStyleCnt="0"/>
      <dgm:spPr/>
    </dgm:pt>
    <dgm:pt modelId="{1B25AB50-2F39-4CA5-ABFA-D90E1E4C76A3}" type="pres">
      <dgm:prSet presAssocID="{3F0184A3-006B-4A55-92C5-6A77FCD4328E}" presName="iconBgRect" presStyleLbl="bgShp" presStyleIdx="2" presStyleCnt="5"/>
      <dgm:spPr/>
    </dgm:pt>
    <dgm:pt modelId="{5883BE0A-B593-4198-B29E-866D061397A2}" type="pres">
      <dgm:prSet presAssocID="{3F0184A3-006B-4A55-92C5-6A77FCD4328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prechaun Hat"/>
        </a:ext>
      </dgm:extLst>
    </dgm:pt>
    <dgm:pt modelId="{8B3003D9-C711-46CF-9571-D28F38A532AE}" type="pres">
      <dgm:prSet presAssocID="{3F0184A3-006B-4A55-92C5-6A77FCD4328E}" presName="spaceRect" presStyleCnt="0"/>
      <dgm:spPr/>
    </dgm:pt>
    <dgm:pt modelId="{A14F01F9-696C-4674-BD39-BB06101F7218}" type="pres">
      <dgm:prSet presAssocID="{3F0184A3-006B-4A55-92C5-6A77FCD4328E}" presName="textRect" presStyleLbl="revTx" presStyleIdx="2" presStyleCnt="5">
        <dgm:presLayoutVars>
          <dgm:chMax val="1"/>
          <dgm:chPref val="1"/>
        </dgm:presLayoutVars>
      </dgm:prSet>
      <dgm:spPr/>
    </dgm:pt>
    <dgm:pt modelId="{E21AD4FD-9DD6-489B-9E37-E8F35F8BF8A7}" type="pres">
      <dgm:prSet presAssocID="{65FC20AA-3E9F-4D54-8C99-4DFC0EBFAE7F}" presName="sibTrans" presStyleCnt="0"/>
      <dgm:spPr/>
    </dgm:pt>
    <dgm:pt modelId="{BF84B4FB-E787-4461-8320-961592DE195C}" type="pres">
      <dgm:prSet presAssocID="{EB4B7143-AAAF-42B9-859C-45E9456FCAC5}" presName="compNode" presStyleCnt="0"/>
      <dgm:spPr/>
    </dgm:pt>
    <dgm:pt modelId="{72C68603-2562-47A8-9196-CDDB69C09E26}" type="pres">
      <dgm:prSet presAssocID="{EB4B7143-AAAF-42B9-859C-45E9456FCAC5}" presName="iconBgRect" presStyleLbl="bgShp" presStyleIdx="3" presStyleCnt="5"/>
      <dgm:spPr/>
    </dgm:pt>
    <dgm:pt modelId="{01A359EC-A4FD-4C2B-903A-B4AC966CD07B}" type="pres">
      <dgm:prSet presAssocID="{EB4B7143-AAAF-42B9-859C-45E9456FCAC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nd Chime"/>
        </a:ext>
      </dgm:extLst>
    </dgm:pt>
    <dgm:pt modelId="{33C74C48-8E91-437E-9480-52A1A5D08D7A}" type="pres">
      <dgm:prSet presAssocID="{EB4B7143-AAAF-42B9-859C-45E9456FCAC5}" presName="spaceRect" presStyleCnt="0"/>
      <dgm:spPr/>
    </dgm:pt>
    <dgm:pt modelId="{3BDB4691-A012-4510-8766-B6082B82F4E6}" type="pres">
      <dgm:prSet presAssocID="{EB4B7143-AAAF-42B9-859C-45E9456FCAC5}" presName="textRect" presStyleLbl="revTx" presStyleIdx="3" presStyleCnt="5">
        <dgm:presLayoutVars>
          <dgm:chMax val="1"/>
          <dgm:chPref val="1"/>
        </dgm:presLayoutVars>
      </dgm:prSet>
      <dgm:spPr/>
    </dgm:pt>
    <dgm:pt modelId="{030FB761-4297-43F3-8D3F-BB7AE90910C9}" type="pres">
      <dgm:prSet presAssocID="{6737FABD-4278-43AB-AA66-EAD75089AA02}" presName="sibTrans" presStyleCnt="0"/>
      <dgm:spPr/>
    </dgm:pt>
    <dgm:pt modelId="{C15B6BC1-8B30-4107-BD65-60CCA9BEB313}" type="pres">
      <dgm:prSet presAssocID="{E654C8DA-EC98-48C8-800C-8621723212F8}" presName="compNode" presStyleCnt="0"/>
      <dgm:spPr/>
    </dgm:pt>
    <dgm:pt modelId="{995D1DC6-1614-4677-9268-B0541A103D42}" type="pres">
      <dgm:prSet presAssocID="{E654C8DA-EC98-48C8-800C-8621723212F8}" presName="iconBgRect" presStyleLbl="bgShp" presStyleIdx="4" presStyleCnt="5"/>
      <dgm:spPr/>
    </dgm:pt>
    <dgm:pt modelId="{B84D34E4-19B5-4CA6-851D-C2EF6645A142}" type="pres">
      <dgm:prSet presAssocID="{E654C8DA-EC98-48C8-800C-8621723212F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ffice Worker"/>
        </a:ext>
      </dgm:extLst>
    </dgm:pt>
    <dgm:pt modelId="{6A679D8A-CA92-4DE7-B57F-6C444128DCF7}" type="pres">
      <dgm:prSet presAssocID="{E654C8DA-EC98-48C8-800C-8621723212F8}" presName="spaceRect" presStyleCnt="0"/>
      <dgm:spPr/>
    </dgm:pt>
    <dgm:pt modelId="{7191E39B-AB4F-4FFC-939C-404F81679B78}" type="pres">
      <dgm:prSet presAssocID="{E654C8DA-EC98-48C8-800C-8621723212F8}" presName="textRect" presStyleLbl="revTx" presStyleIdx="4" presStyleCnt="5">
        <dgm:presLayoutVars>
          <dgm:chMax val="1"/>
          <dgm:chPref val="1"/>
        </dgm:presLayoutVars>
      </dgm:prSet>
      <dgm:spPr/>
    </dgm:pt>
  </dgm:ptLst>
  <dgm:cxnLst>
    <dgm:cxn modelId="{CFD8E810-505E-418C-A4F7-9B9682EA4113}" srcId="{1ED0CF52-302A-47BC-9CDB-697C305F1CD6}" destId="{57E96548-C13E-4512-BBEF-04E0F1B0D0CF}" srcOrd="0" destOrd="0" parTransId="{5C275AFB-0ED1-48B8-8E1F-84EFB103B2B1}" sibTransId="{275F5211-D8D4-49A3-858B-CCDB35F129DD}"/>
    <dgm:cxn modelId="{1DA13E11-B0DA-4C43-B3CB-A97EDD77F61D}" type="presOf" srcId="{3F0184A3-006B-4A55-92C5-6A77FCD4328E}" destId="{A14F01F9-696C-4674-BD39-BB06101F7218}" srcOrd="0" destOrd="0" presId="urn:microsoft.com/office/officeart/2018/5/layout/IconCircleLabelList"/>
    <dgm:cxn modelId="{5E4CB765-2D09-45E1-A1A2-C26A6FAEA0E2}" srcId="{1ED0CF52-302A-47BC-9CDB-697C305F1CD6}" destId="{EB4B7143-AAAF-42B9-859C-45E9456FCAC5}" srcOrd="3" destOrd="0" parTransId="{0948983D-129E-4FFE-BAF1-D54E9E750512}" sibTransId="{6737FABD-4278-43AB-AA66-EAD75089AA02}"/>
    <dgm:cxn modelId="{0857E352-6AE2-438B-8F1F-76D512CA317C}" type="presOf" srcId="{E654C8DA-EC98-48C8-800C-8621723212F8}" destId="{7191E39B-AB4F-4FFC-939C-404F81679B78}" srcOrd="0" destOrd="0" presId="urn:microsoft.com/office/officeart/2018/5/layout/IconCircleLabelList"/>
    <dgm:cxn modelId="{55AEDE78-0369-4595-ADBE-5B36B1151DEC}" type="presOf" srcId="{57E96548-C13E-4512-BBEF-04E0F1B0D0CF}" destId="{000F7E4E-C54B-47E0-A796-D5AC69BDEE4B}" srcOrd="0" destOrd="0" presId="urn:microsoft.com/office/officeart/2018/5/layout/IconCircleLabelList"/>
    <dgm:cxn modelId="{0748AD7D-18D3-45FD-B999-1A8AF8D19344}" srcId="{1ED0CF52-302A-47BC-9CDB-697C305F1CD6}" destId="{14FB193C-CF20-4E82-86AE-2395AEA30AE6}" srcOrd="1" destOrd="0" parTransId="{A9B2507B-9B93-42B7-851E-A7163D04BFDA}" sibTransId="{A6509065-3215-412A-A5F0-1D503CFD8B71}"/>
    <dgm:cxn modelId="{344B308A-7218-4BAD-A9E7-490FBD97007F}" srcId="{1ED0CF52-302A-47BC-9CDB-697C305F1CD6}" destId="{E654C8DA-EC98-48C8-800C-8621723212F8}" srcOrd="4" destOrd="0" parTransId="{EF58132A-CDC9-4E03-B35D-D10F9EEA5972}" sibTransId="{A96E0B99-B3CA-4B1E-AF6A-D891ACD8D36F}"/>
    <dgm:cxn modelId="{B1C358A8-1BF0-40EE-892F-B59708FBACB9}" type="presOf" srcId="{EB4B7143-AAAF-42B9-859C-45E9456FCAC5}" destId="{3BDB4691-A012-4510-8766-B6082B82F4E6}" srcOrd="0" destOrd="0" presId="urn:microsoft.com/office/officeart/2018/5/layout/IconCircleLabelList"/>
    <dgm:cxn modelId="{EC8B56CE-429E-4DE1-A375-3B219AD10E81}" type="presOf" srcId="{14FB193C-CF20-4E82-86AE-2395AEA30AE6}" destId="{CE83DC37-9011-4008-8F58-411FEB2456FC}" srcOrd="0" destOrd="0" presId="urn:microsoft.com/office/officeart/2018/5/layout/IconCircleLabelList"/>
    <dgm:cxn modelId="{3D4E8CCE-BE76-4023-B6FF-A9894F49AAB6}" srcId="{1ED0CF52-302A-47BC-9CDB-697C305F1CD6}" destId="{3F0184A3-006B-4A55-92C5-6A77FCD4328E}" srcOrd="2" destOrd="0" parTransId="{9055434A-0757-4AB3-8BB6-3818A62CB6F8}" sibTransId="{65FC20AA-3E9F-4D54-8C99-4DFC0EBFAE7F}"/>
    <dgm:cxn modelId="{1CDCA3E3-63D6-4FBD-BA60-EBDEB40346C9}" type="presOf" srcId="{1ED0CF52-302A-47BC-9CDB-697C305F1CD6}" destId="{087537C5-7CC9-467E-9A1C-41E6A0BA98C8}" srcOrd="0" destOrd="0" presId="urn:microsoft.com/office/officeart/2018/5/layout/IconCircleLabelList"/>
    <dgm:cxn modelId="{78B91762-EBF0-4BB1-A28B-895C4F6B627C}" type="presParOf" srcId="{087537C5-7CC9-467E-9A1C-41E6A0BA98C8}" destId="{274AE126-B2BD-4FE6-9A50-9E8F11432E33}" srcOrd="0" destOrd="0" presId="urn:microsoft.com/office/officeart/2018/5/layout/IconCircleLabelList"/>
    <dgm:cxn modelId="{A83D595C-8516-4A50-88E6-E9793F69E4F7}" type="presParOf" srcId="{274AE126-B2BD-4FE6-9A50-9E8F11432E33}" destId="{2F9C9F96-C2DA-4296-A830-B893822E1E2F}" srcOrd="0" destOrd="0" presId="urn:microsoft.com/office/officeart/2018/5/layout/IconCircleLabelList"/>
    <dgm:cxn modelId="{502A77FA-9A99-419B-8AD2-A10A2CAE5241}" type="presParOf" srcId="{274AE126-B2BD-4FE6-9A50-9E8F11432E33}" destId="{1E8AB46E-9DA1-4A2B-A3CF-D1834A6A6E7F}" srcOrd="1" destOrd="0" presId="urn:microsoft.com/office/officeart/2018/5/layout/IconCircleLabelList"/>
    <dgm:cxn modelId="{798C7639-228D-4D9D-9560-EC17A48CD685}" type="presParOf" srcId="{274AE126-B2BD-4FE6-9A50-9E8F11432E33}" destId="{C58650A2-F873-4638-BDBA-50DDF806BD2A}" srcOrd="2" destOrd="0" presId="urn:microsoft.com/office/officeart/2018/5/layout/IconCircleLabelList"/>
    <dgm:cxn modelId="{0FC38CBC-41C9-4C73-A5C5-A4F059B7450C}" type="presParOf" srcId="{274AE126-B2BD-4FE6-9A50-9E8F11432E33}" destId="{000F7E4E-C54B-47E0-A796-D5AC69BDEE4B}" srcOrd="3" destOrd="0" presId="urn:microsoft.com/office/officeart/2018/5/layout/IconCircleLabelList"/>
    <dgm:cxn modelId="{137C6F52-1BAF-4D96-A9E3-F6D45B15EB0F}" type="presParOf" srcId="{087537C5-7CC9-467E-9A1C-41E6A0BA98C8}" destId="{F0D02723-F952-42CA-AC77-B7AE1D3DF02C}" srcOrd="1" destOrd="0" presId="urn:microsoft.com/office/officeart/2018/5/layout/IconCircleLabelList"/>
    <dgm:cxn modelId="{2084C3CB-E6E2-4AEB-9031-17FCDA545BCD}" type="presParOf" srcId="{087537C5-7CC9-467E-9A1C-41E6A0BA98C8}" destId="{4F19F83A-FD87-4AF3-9719-DF9F2CEC845A}" srcOrd="2" destOrd="0" presId="urn:microsoft.com/office/officeart/2018/5/layout/IconCircleLabelList"/>
    <dgm:cxn modelId="{E2E7BF7C-6655-4944-AFB4-AE629B037DB7}" type="presParOf" srcId="{4F19F83A-FD87-4AF3-9719-DF9F2CEC845A}" destId="{08B5CF70-8186-4DB9-8557-467AA32CC867}" srcOrd="0" destOrd="0" presId="urn:microsoft.com/office/officeart/2018/5/layout/IconCircleLabelList"/>
    <dgm:cxn modelId="{200B0207-C9B6-49F7-B197-3F24EA4EC876}" type="presParOf" srcId="{4F19F83A-FD87-4AF3-9719-DF9F2CEC845A}" destId="{1C209F10-D23B-4372-AD45-5C09788F1913}" srcOrd="1" destOrd="0" presId="urn:microsoft.com/office/officeart/2018/5/layout/IconCircleLabelList"/>
    <dgm:cxn modelId="{8CCC1BC6-A530-44CF-B900-EA58A9749231}" type="presParOf" srcId="{4F19F83A-FD87-4AF3-9719-DF9F2CEC845A}" destId="{D67D216D-7CD6-4CED-8E24-7BB9D4E195E6}" srcOrd="2" destOrd="0" presId="urn:microsoft.com/office/officeart/2018/5/layout/IconCircleLabelList"/>
    <dgm:cxn modelId="{D236012B-D315-4CB9-BAA8-E0910523095F}" type="presParOf" srcId="{4F19F83A-FD87-4AF3-9719-DF9F2CEC845A}" destId="{CE83DC37-9011-4008-8F58-411FEB2456FC}" srcOrd="3" destOrd="0" presId="urn:microsoft.com/office/officeart/2018/5/layout/IconCircleLabelList"/>
    <dgm:cxn modelId="{88D122E5-AD1D-4679-A884-ABDE4BD8CF6E}" type="presParOf" srcId="{087537C5-7CC9-467E-9A1C-41E6A0BA98C8}" destId="{2CED4345-5ECA-48EF-B06B-FEDEC1ABF15F}" srcOrd="3" destOrd="0" presId="urn:microsoft.com/office/officeart/2018/5/layout/IconCircleLabelList"/>
    <dgm:cxn modelId="{4B43610C-6778-4D31-ADB9-BDFE68486AB9}" type="presParOf" srcId="{087537C5-7CC9-467E-9A1C-41E6A0BA98C8}" destId="{D6966057-787B-4D1A-BF79-C7E95DCAD3E6}" srcOrd="4" destOrd="0" presId="urn:microsoft.com/office/officeart/2018/5/layout/IconCircleLabelList"/>
    <dgm:cxn modelId="{90500CB6-6443-4922-A504-D401C36A6FD4}" type="presParOf" srcId="{D6966057-787B-4D1A-BF79-C7E95DCAD3E6}" destId="{1B25AB50-2F39-4CA5-ABFA-D90E1E4C76A3}" srcOrd="0" destOrd="0" presId="urn:microsoft.com/office/officeart/2018/5/layout/IconCircleLabelList"/>
    <dgm:cxn modelId="{F7910619-3C83-4F87-9B5D-20731868A305}" type="presParOf" srcId="{D6966057-787B-4D1A-BF79-C7E95DCAD3E6}" destId="{5883BE0A-B593-4198-B29E-866D061397A2}" srcOrd="1" destOrd="0" presId="urn:microsoft.com/office/officeart/2018/5/layout/IconCircleLabelList"/>
    <dgm:cxn modelId="{87F88F4D-008B-42AA-BB24-ED29794187FA}" type="presParOf" srcId="{D6966057-787B-4D1A-BF79-C7E95DCAD3E6}" destId="{8B3003D9-C711-46CF-9571-D28F38A532AE}" srcOrd="2" destOrd="0" presId="urn:microsoft.com/office/officeart/2018/5/layout/IconCircleLabelList"/>
    <dgm:cxn modelId="{7F88394E-B4E8-4C5C-B1D5-3EDC983DD189}" type="presParOf" srcId="{D6966057-787B-4D1A-BF79-C7E95DCAD3E6}" destId="{A14F01F9-696C-4674-BD39-BB06101F7218}" srcOrd="3" destOrd="0" presId="urn:microsoft.com/office/officeart/2018/5/layout/IconCircleLabelList"/>
    <dgm:cxn modelId="{7DE77EAD-CEDE-490B-BAA8-7A48200608E4}" type="presParOf" srcId="{087537C5-7CC9-467E-9A1C-41E6A0BA98C8}" destId="{E21AD4FD-9DD6-489B-9E37-E8F35F8BF8A7}" srcOrd="5" destOrd="0" presId="urn:microsoft.com/office/officeart/2018/5/layout/IconCircleLabelList"/>
    <dgm:cxn modelId="{81D25B0B-D492-45D4-8C58-B7813425F855}" type="presParOf" srcId="{087537C5-7CC9-467E-9A1C-41E6A0BA98C8}" destId="{BF84B4FB-E787-4461-8320-961592DE195C}" srcOrd="6" destOrd="0" presId="urn:microsoft.com/office/officeart/2018/5/layout/IconCircleLabelList"/>
    <dgm:cxn modelId="{045922FB-0157-4089-9B18-F30DB6132222}" type="presParOf" srcId="{BF84B4FB-E787-4461-8320-961592DE195C}" destId="{72C68603-2562-47A8-9196-CDDB69C09E26}" srcOrd="0" destOrd="0" presId="urn:microsoft.com/office/officeart/2018/5/layout/IconCircleLabelList"/>
    <dgm:cxn modelId="{E70F4AFD-3E37-4128-AC2D-3C0F96013687}" type="presParOf" srcId="{BF84B4FB-E787-4461-8320-961592DE195C}" destId="{01A359EC-A4FD-4C2B-903A-B4AC966CD07B}" srcOrd="1" destOrd="0" presId="urn:microsoft.com/office/officeart/2018/5/layout/IconCircleLabelList"/>
    <dgm:cxn modelId="{4C30158E-E328-493A-A347-2D05534A1015}" type="presParOf" srcId="{BF84B4FB-E787-4461-8320-961592DE195C}" destId="{33C74C48-8E91-437E-9480-52A1A5D08D7A}" srcOrd="2" destOrd="0" presId="urn:microsoft.com/office/officeart/2018/5/layout/IconCircleLabelList"/>
    <dgm:cxn modelId="{622FB1DB-A1F4-49C3-A118-F996B810C26E}" type="presParOf" srcId="{BF84B4FB-E787-4461-8320-961592DE195C}" destId="{3BDB4691-A012-4510-8766-B6082B82F4E6}" srcOrd="3" destOrd="0" presId="urn:microsoft.com/office/officeart/2018/5/layout/IconCircleLabelList"/>
    <dgm:cxn modelId="{2757F896-A48E-4136-9768-361E52BBD362}" type="presParOf" srcId="{087537C5-7CC9-467E-9A1C-41E6A0BA98C8}" destId="{030FB761-4297-43F3-8D3F-BB7AE90910C9}" srcOrd="7" destOrd="0" presId="urn:microsoft.com/office/officeart/2018/5/layout/IconCircleLabelList"/>
    <dgm:cxn modelId="{D747ECB6-625C-4510-8E80-5807D6180B2C}" type="presParOf" srcId="{087537C5-7CC9-467E-9A1C-41E6A0BA98C8}" destId="{C15B6BC1-8B30-4107-BD65-60CCA9BEB313}" srcOrd="8" destOrd="0" presId="urn:microsoft.com/office/officeart/2018/5/layout/IconCircleLabelList"/>
    <dgm:cxn modelId="{3AD93574-0F31-4DC9-B374-6A75E48A6601}" type="presParOf" srcId="{C15B6BC1-8B30-4107-BD65-60CCA9BEB313}" destId="{995D1DC6-1614-4677-9268-B0541A103D42}" srcOrd="0" destOrd="0" presId="urn:microsoft.com/office/officeart/2018/5/layout/IconCircleLabelList"/>
    <dgm:cxn modelId="{ABA2CC59-7206-4BF8-81E3-DDC77FCBB4E6}" type="presParOf" srcId="{C15B6BC1-8B30-4107-BD65-60CCA9BEB313}" destId="{B84D34E4-19B5-4CA6-851D-C2EF6645A142}" srcOrd="1" destOrd="0" presId="urn:microsoft.com/office/officeart/2018/5/layout/IconCircleLabelList"/>
    <dgm:cxn modelId="{A7142627-598E-4699-A99A-6FB8CC4045E1}" type="presParOf" srcId="{C15B6BC1-8B30-4107-BD65-60CCA9BEB313}" destId="{6A679D8A-CA92-4DE7-B57F-6C444128DCF7}" srcOrd="2" destOrd="0" presId="urn:microsoft.com/office/officeart/2018/5/layout/IconCircleLabelList"/>
    <dgm:cxn modelId="{227F8610-57F4-4A45-AEDA-90614EFEC876}" type="presParOf" srcId="{C15B6BC1-8B30-4107-BD65-60CCA9BEB313}" destId="{7191E39B-AB4F-4FFC-939C-404F81679B7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F4E956-93E8-4F94-9179-2A8A17373551}" type="doc">
      <dgm:prSet loTypeId="urn:microsoft.com/office/officeart/2005/8/layout/hierarchy3" loCatId="hierarchy" qsTypeId="urn:microsoft.com/office/officeart/2005/8/quickstyle/simple4" qsCatId="simple" csTypeId="urn:microsoft.com/office/officeart/2005/8/colors/accent3_2" csCatId="accent3" phldr="1"/>
      <dgm:spPr/>
      <dgm:t>
        <a:bodyPr/>
        <a:lstStyle/>
        <a:p>
          <a:endParaRPr lang="en-US"/>
        </a:p>
      </dgm:t>
    </dgm:pt>
    <dgm:pt modelId="{38AB14CD-FA17-4273-95F8-A8ABD0C2753F}">
      <dgm:prSet/>
      <dgm:spPr/>
      <dgm:t>
        <a:bodyPr/>
        <a:lstStyle/>
        <a:p>
          <a:pPr>
            <a:defRPr cap="all"/>
          </a:pPr>
          <a:r>
            <a:rPr lang="en-US"/>
            <a:t>Links</a:t>
          </a:r>
        </a:p>
      </dgm:t>
    </dgm:pt>
    <dgm:pt modelId="{4E5A1838-23FF-4E89-876B-4D474FC63496}" type="parTrans" cxnId="{DD995E4F-7225-4992-B229-2B6C3F4677E1}">
      <dgm:prSet/>
      <dgm:spPr/>
      <dgm:t>
        <a:bodyPr/>
        <a:lstStyle/>
        <a:p>
          <a:endParaRPr lang="en-US"/>
        </a:p>
      </dgm:t>
    </dgm:pt>
    <dgm:pt modelId="{613A0BF3-9621-41D2-827B-EC5F31F2DD08}" type="sibTrans" cxnId="{DD995E4F-7225-4992-B229-2B6C3F4677E1}">
      <dgm:prSet/>
      <dgm:spPr/>
      <dgm:t>
        <a:bodyPr/>
        <a:lstStyle/>
        <a:p>
          <a:endParaRPr lang="en-US"/>
        </a:p>
      </dgm:t>
    </dgm:pt>
    <dgm:pt modelId="{20562215-DD4A-41D3-B7D6-665082017C26}">
      <dgm:prSet/>
      <dgm:spPr/>
      <dgm:t>
        <a:bodyPr/>
        <a:lstStyle/>
        <a:p>
          <a:pPr>
            <a:defRPr cap="all"/>
          </a:pPr>
          <a:r>
            <a:rPr lang="en-US"/>
            <a:t>Midden</a:t>
          </a:r>
        </a:p>
      </dgm:t>
    </dgm:pt>
    <dgm:pt modelId="{EA5407DF-1C76-4F00-A4EC-16DB7C1E627C}" type="parTrans" cxnId="{170DF6A1-9468-4E2B-A65C-67EA1C5A5C97}">
      <dgm:prSet/>
      <dgm:spPr/>
      <dgm:t>
        <a:bodyPr/>
        <a:lstStyle/>
        <a:p>
          <a:endParaRPr lang="en-US"/>
        </a:p>
      </dgm:t>
    </dgm:pt>
    <dgm:pt modelId="{5D4BD7DC-9E33-47E2-94CB-BE44A6440D31}" type="sibTrans" cxnId="{170DF6A1-9468-4E2B-A65C-67EA1C5A5C97}">
      <dgm:prSet/>
      <dgm:spPr/>
      <dgm:t>
        <a:bodyPr/>
        <a:lstStyle/>
        <a:p>
          <a:endParaRPr lang="en-US"/>
        </a:p>
      </dgm:t>
    </dgm:pt>
    <dgm:pt modelId="{C4ACFE51-A77A-4B6C-8FF8-C437F494E7AC}">
      <dgm:prSet/>
      <dgm:spPr/>
      <dgm:t>
        <a:bodyPr/>
        <a:lstStyle/>
        <a:p>
          <a:pPr>
            <a:defRPr cap="all"/>
          </a:pPr>
          <a:r>
            <a:rPr lang="en-US"/>
            <a:t>Rechts</a:t>
          </a:r>
          <a:endParaRPr lang="en-US" dirty="0"/>
        </a:p>
      </dgm:t>
    </dgm:pt>
    <dgm:pt modelId="{02B226FE-D9F5-4FCC-A348-58D7BE4590D1}" type="parTrans" cxnId="{EB7FCBD0-AA12-4A90-9DBD-B259C958C908}">
      <dgm:prSet/>
      <dgm:spPr/>
      <dgm:t>
        <a:bodyPr/>
        <a:lstStyle/>
        <a:p>
          <a:endParaRPr lang="en-US"/>
        </a:p>
      </dgm:t>
    </dgm:pt>
    <dgm:pt modelId="{21E2CC9C-B641-4BC4-BD11-DD160F98BC7E}" type="sibTrans" cxnId="{EB7FCBD0-AA12-4A90-9DBD-B259C958C908}">
      <dgm:prSet/>
      <dgm:spPr/>
      <dgm:t>
        <a:bodyPr/>
        <a:lstStyle/>
        <a:p>
          <a:endParaRPr lang="en-US"/>
        </a:p>
      </dgm:t>
    </dgm:pt>
    <dgm:pt modelId="{0DDDA210-B834-4586-B2FB-77629B33A4D9}" type="pres">
      <dgm:prSet presAssocID="{C6F4E956-93E8-4F94-9179-2A8A17373551}" presName="diagram" presStyleCnt="0">
        <dgm:presLayoutVars>
          <dgm:chPref val="1"/>
          <dgm:dir/>
          <dgm:animOne val="branch"/>
          <dgm:animLvl val="lvl"/>
          <dgm:resizeHandles/>
        </dgm:presLayoutVars>
      </dgm:prSet>
      <dgm:spPr/>
    </dgm:pt>
    <dgm:pt modelId="{5DAF7D32-6AB9-4DF1-B86E-23A50D82257B}" type="pres">
      <dgm:prSet presAssocID="{38AB14CD-FA17-4273-95F8-A8ABD0C2753F}" presName="root" presStyleCnt="0"/>
      <dgm:spPr/>
    </dgm:pt>
    <dgm:pt modelId="{B489F1AB-4F56-488C-80C8-85852B0383EB}" type="pres">
      <dgm:prSet presAssocID="{38AB14CD-FA17-4273-95F8-A8ABD0C2753F}" presName="rootComposite" presStyleCnt="0"/>
      <dgm:spPr/>
    </dgm:pt>
    <dgm:pt modelId="{706D2AD6-689D-46FE-8CCA-FBB8E160989E}" type="pres">
      <dgm:prSet presAssocID="{38AB14CD-FA17-4273-95F8-A8ABD0C2753F}" presName="rootText" presStyleLbl="node1" presStyleIdx="0" presStyleCnt="3"/>
      <dgm:spPr/>
    </dgm:pt>
    <dgm:pt modelId="{88BE8576-0422-4680-A9CE-E690DCFEC506}" type="pres">
      <dgm:prSet presAssocID="{38AB14CD-FA17-4273-95F8-A8ABD0C2753F}" presName="rootConnector" presStyleLbl="node1" presStyleIdx="0" presStyleCnt="3"/>
      <dgm:spPr/>
    </dgm:pt>
    <dgm:pt modelId="{8D66746E-0D37-4246-827E-9E3D2C63BC9A}" type="pres">
      <dgm:prSet presAssocID="{38AB14CD-FA17-4273-95F8-A8ABD0C2753F}" presName="childShape" presStyleCnt="0"/>
      <dgm:spPr/>
    </dgm:pt>
    <dgm:pt modelId="{22BDA2CA-C371-400F-9EFE-65B0DEC397E7}" type="pres">
      <dgm:prSet presAssocID="{20562215-DD4A-41D3-B7D6-665082017C26}" presName="root" presStyleCnt="0"/>
      <dgm:spPr/>
    </dgm:pt>
    <dgm:pt modelId="{0CC06CCF-4C55-447A-BB5C-059B2AC763B3}" type="pres">
      <dgm:prSet presAssocID="{20562215-DD4A-41D3-B7D6-665082017C26}" presName="rootComposite" presStyleCnt="0"/>
      <dgm:spPr/>
    </dgm:pt>
    <dgm:pt modelId="{F6883F4C-6E3A-46B4-BA77-6855384D63E7}" type="pres">
      <dgm:prSet presAssocID="{20562215-DD4A-41D3-B7D6-665082017C26}" presName="rootText" presStyleLbl="node1" presStyleIdx="1" presStyleCnt="3"/>
      <dgm:spPr/>
    </dgm:pt>
    <dgm:pt modelId="{F1A6EEB2-0157-48E6-8A0F-88A4FB81D5BC}" type="pres">
      <dgm:prSet presAssocID="{20562215-DD4A-41D3-B7D6-665082017C26}" presName="rootConnector" presStyleLbl="node1" presStyleIdx="1" presStyleCnt="3"/>
      <dgm:spPr/>
    </dgm:pt>
    <dgm:pt modelId="{E9872A37-5FB0-4CF0-ACA7-3103F13723BC}" type="pres">
      <dgm:prSet presAssocID="{20562215-DD4A-41D3-B7D6-665082017C26}" presName="childShape" presStyleCnt="0"/>
      <dgm:spPr/>
    </dgm:pt>
    <dgm:pt modelId="{0B819D7A-7E9B-409C-B1B6-0396B53267B9}" type="pres">
      <dgm:prSet presAssocID="{C4ACFE51-A77A-4B6C-8FF8-C437F494E7AC}" presName="root" presStyleCnt="0"/>
      <dgm:spPr/>
    </dgm:pt>
    <dgm:pt modelId="{F2B00B9C-4A59-4C06-BC82-46640AB8575D}" type="pres">
      <dgm:prSet presAssocID="{C4ACFE51-A77A-4B6C-8FF8-C437F494E7AC}" presName="rootComposite" presStyleCnt="0"/>
      <dgm:spPr/>
    </dgm:pt>
    <dgm:pt modelId="{B1A8EBC9-9324-4894-9009-F36C94BDA9A7}" type="pres">
      <dgm:prSet presAssocID="{C4ACFE51-A77A-4B6C-8FF8-C437F494E7AC}" presName="rootText" presStyleLbl="node1" presStyleIdx="2" presStyleCnt="3"/>
      <dgm:spPr/>
    </dgm:pt>
    <dgm:pt modelId="{B158F7E8-C57A-4DEA-8471-5E2ED6B80A15}" type="pres">
      <dgm:prSet presAssocID="{C4ACFE51-A77A-4B6C-8FF8-C437F494E7AC}" presName="rootConnector" presStyleLbl="node1" presStyleIdx="2" presStyleCnt="3"/>
      <dgm:spPr/>
    </dgm:pt>
    <dgm:pt modelId="{9B2B2FC5-D303-40E4-BC16-6BDE9B68064F}" type="pres">
      <dgm:prSet presAssocID="{C4ACFE51-A77A-4B6C-8FF8-C437F494E7AC}" presName="childShape" presStyleCnt="0"/>
      <dgm:spPr/>
    </dgm:pt>
  </dgm:ptLst>
  <dgm:cxnLst>
    <dgm:cxn modelId="{BE267640-9309-44CD-B587-B04A506D009B}" type="presOf" srcId="{20562215-DD4A-41D3-B7D6-665082017C26}" destId="{F1A6EEB2-0157-48E6-8A0F-88A4FB81D5BC}" srcOrd="1" destOrd="0" presId="urn:microsoft.com/office/officeart/2005/8/layout/hierarchy3"/>
    <dgm:cxn modelId="{B74A5361-20CD-4A25-9DE2-7C05D67715EC}" type="presOf" srcId="{38AB14CD-FA17-4273-95F8-A8ABD0C2753F}" destId="{706D2AD6-689D-46FE-8CCA-FBB8E160989E}" srcOrd="0" destOrd="0" presId="urn:microsoft.com/office/officeart/2005/8/layout/hierarchy3"/>
    <dgm:cxn modelId="{8BB2406A-2907-4BF1-B47C-89870020F590}" type="presOf" srcId="{C6F4E956-93E8-4F94-9179-2A8A17373551}" destId="{0DDDA210-B834-4586-B2FB-77629B33A4D9}" srcOrd="0" destOrd="0" presId="urn:microsoft.com/office/officeart/2005/8/layout/hierarchy3"/>
    <dgm:cxn modelId="{DD995E4F-7225-4992-B229-2B6C3F4677E1}" srcId="{C6F4E956-93E8-4F94-9179-2A8A17373551}" destId="{38AB14CD-FA17-4273-95F8-A8ABD0C2753F}" srcOrd="0" destOrd="0" parTransId="{4E5A1838-23FF-4E89-876B-4D474FC63496}" sibTransId="{613A0BF3-9621-41D2-827B-EC5F31F2DD08}"/>
    <dgm:cxn modelId="{21616C73-7796-4AB9-8A7D-BCEAE4F8B152}" type="presOf" srcId="{C4ACFE51-A77A-4B6C-8FF8-C437F494E7AC}" destId="{B158F7E8-C57A-4DEA-8471-5E2ED6B80A15}" srcOrd="1" destOrd="0" presId="urn:microsoft.com/office/officeart/2005/8/layout/hierarchy3"/>
    <dgm:cxn modelId="{7979498F-FEB6-4BFC-9931-3A7D3DE06D47}" type="presOf" srcId="{20562215-DD4A-41D3-B7D6-665082017C26}" destId="{F6883F4C-6E3A-46B4-BA77-6855384D63E7}" srcOrd="0" destOrd="0" presId="urn:microsoft.com/office/officeart/2005/8/layout/hierarchy3"/>
    <dgm:cxn modelId="{170DF6A1-9468-4E2B-A65C-67EA1C5A5C97}" srcId="{C6F4E956-93E8-4F94-9179-2A8A17373551}" destId="{20562215-DD4A-41D3-B7D6-665082017C26}" srcOrd="1" destOrd="0" parTransId="{EA5407DF-1C76-4F00-A4EC-16DB7C1E627C}" sibTransId="{5D4BD7DC-9E33-47E2-94CB-BE44A6440D31}"/>
    <dgm:cxn modelId="{7D019FA2-79F7-4E9B-892C-776128E18A60}" type="presOf" srcId="{C4ACFE51-A77A-4B6C-8FF8-C437F494E7AC}" destId="{B1A8EBC9-9324-4894-9009-F36C94BDA9A7}" srcOrd="0" destOrd="0" presId="urn:microsoft.com/office/officeart/2005/8/layout/hierarchy3"/>
    <dgm:cxn modelId="{BD41B6AA-4973-48DE-8A1E-9C172F0273EA}" type="presOf" srcId="{38AB14CD-FA17-4273-95F8-A8ABD0C2753F}" destId="{88BE8576-0422-4680-A9CE-E690DCFEC506}" srcOrd="1" destOrd="0" presId="urn:microsoft.com/office/officeart/2005/8/layout/hierarchy3"/>
    <dgm:cxn modelId="{EB7FCBD0-AA12-4A90-9DBD-B259C958C908}" srcId="{C6F4E956-93E8-4F94-9179-2A8A17373551}" destId="{C4ACFE51-A77A-4B6C-8FF8-C437F494E7AC}" srcOrd="2" destOrd="0" parTransId="{02B226FE-D9F5-4FCC-A348-58D7BE4590D1}" sibTransId="{21E2CC9C-B641-4BC4-BD11-DD160F98BC7E}"/>
    <dgm:cxn modelId="{28EA2E91-28D7-4BFA-87AC-FEA2570DF98F}" type="presParOf" srcId="{0DDDA210-B834-4586-B2FB-77629B33A4D9}" destId="{5DAF7D32-6AB9-4DF1-B86E-23A50D82257B}" srcOrd="0" destOrd="0" presId="urn:microsoft.com/office/officeart/2005/8/layout/hierarchy3"/>
    <dgm:cxn modelId="{F0EF195E-2D00-44F7-9E9A-CA75646EB0F7}" type="presParOf" srcId="{5DAF7D32-6AB9-4DF1-B86E-23A50D82257B}" destId="{B489F1AB-4F56-488C-80C8-85852B0383EB}" srcOrd="0" destOrd="0" presId="urn:microsoft.com/office/officeart/2005/8/layout/hierarchy3"/>
    <dgm:cxn modelId="{86564C2A-B975-409B-AB56-5EBA80D836E7}" type="presParOf" srcId="{B489F1AB-4F56-488C-80C8-85852B0383EB}" destId="{706D2AD6-689D-46FE-8CCA-FBB8E160989E}" srcOrd="0" destOrd="0" presId="urn:microsoft.com/office/officeart/2005/8/layout/hierarchy3"/>
    <dgm:cxn modelId="{29BA95C4-C538-4CE5-9572-9FB3EAFD06D4}" type="presParOf" srcId="{B489F1AB-4F56-488C-80C8-85852B0383EB}" destId="{88BE8576-0422-4680-A9CE-E690DCFEC506}" srcOrd="1" destOrd="0" presId="urn:microsoft.com/office/officeart/2005/8/layout/hierarchy3"/>
    <dgm:cxn modelId="{651030B5-EB97-4C6B-AB94-03F512FB4C88}" type="presParOf" srcId="{5DAF7D32-6AB9-4DF1-B86E-23A50D82257B}" destId="{8D66746E-0D37-4246-827E-9E3D2C63BC9A}" srcOrd="1" destOrd="0" presId="urn:microsoft.com/office/officeart/2005/8/layout/hierarchy3"/>
    <dgm:cxn modelId="{E6996B9C-406F-4A48-B09C-54ABC6A4F01A}" type="presParOf" srcId="{0DDDA210-B834-4586-B2FB-77629B33A4D9}" destId="{22BDA2CA-C371-400F-9EFE-65B0DEC397E7}" srcOrd="1" destOrd="0" presId="urn:microsoft.com/office/officeart/2005/8/layout/hierarchy3"/>
    <dgm:cxn modelId="{72F90CA7-2D21-471E-809C-0D3DB52CC7C2}" type="presParOf" srcId="{22BDA2CA-C371-400F-9EFE-65B0DEC397E7}" destId="{0CC06CCF-4C55-447A-BB5C-059B2AC763B3}" srcOrd="0" destOrd="0" presId="urn:microsoft.com/office/officeart/2005/8/layout/hierarchy3"/>
    <dgm:cxn modelId="{91A9F34A-A9CF-433E-8ABC-2B68727A5BCB}" type="presParOf" srcId="{0CC06CCF-4C55-447A-BB5C-059B2AC763B3}" destId="{F6883F4C-6E3A-46B4-BA77-6855384D63E7}" srcOrd="0" destOrd="0" presId="urn:microsoft.com/office/officeart/2005/8/layout/hierarchy3"/>
    <dgm:cxn modelId="{DBF4F13F-88DF-4FD2-8461-3C283DB694C2}" type="presParOf" srcId="{0CC06CCF-4C55-447A-BB5C-059B2AC763B3}" destId="{F1A6EEB2-0157-48E6-8A0F-88A4FB81D5BC}" srcOrd="1" destOrd="0" presId="urn:microsoft.com/office/officeart/2005/8/layout/hierarchy3"/>
    <dgm:cxn modelId="{97EA7076-9D91-4580-B20C-0C42F7CDC703}" type="presParOf" srcId="{22BDA2CA-C371-400F-9EFE-65B0DEC397E7}" destId="{E9872A37-5FB0-4CF0-ACA7-3103F13723BC}" srcOrd="1" destOrd="0" presId="urn:microsoft.com/office/officeart/2005/8/layout/hierarchy3"/>
    <dgm:cxn modelId="{C8FC99BE-C791-4DDF-9DFB-85F6E4C68B40}" type="presParOf" srcId="{0DDDA210-B834-4586-B2FB-77629B33A4D9}" destId="{0B819D7A-7E9B-409C-B1B6-0396B53267B9}" srcOrd="2" destOrd="0" presId="urn:microsoft.com/office/officeart/2005/8/layout/hierarchy3"/>
    <dgm:cxn modelId="{9FA52CA7-C1F1-48CD-8BA7-5BC90CE435B0}" type="presParOf" srcId="{0B819D7A-7E9B-409C-B1B6-0396B53267B9}" destId="{F2B00B9C-4A59-4C06-BC82-46640AB8575D}" srcOrd="0" destOrd="0" presId="urn:microsoft.com/office/officeart/2005/8/layout/hierarchy3"/>
    <dgm:cxn modelId="{16334452-63DD-4155-9573-4509F6AC4FE3}" type="presParOf" srcId="{F2B00B9C-4A59-4C06-BC82-46640AB8575D}" destId="{B1A8EBC9-9324-4894-9009-F36C94BDA9A7}" srcOrd="0" destOrd="0" presId="urn:microsoft.com/office/officeart/2005/8/layout/hierarchy3"/>
    <dgm:cxn modelId="{47B9D807-9C0A-4DA2-8877-A0E901920EB4}" type="presParOf" srcId="{F2B00B9C-4A59-4C06-BC82-46640AB8575D}" destId="{B158F7E8-C57A-4DEA-8471-5E2ED6B80A15}" srcOrd="1" destOrd="0" presId="urn:microsoft.com/office/officeart/2005/8/layout/hierarchy3"/>
    <dgm:cxn modelId="{B35B5716-36FC-41B2-AB65-CC133CF8C0AD}" type="presParOf" srcId="{0B819D7A-7E9B-409C-B1B6-0396B53267B9}" destId="{9B2B2FC5-D303-40E4-BC16-6BDE9B68064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C8BBD6-68FA-45FE-93E9-08E729925E7D}"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4CB8EA7F-CD39-4DDA-B8C4-4C711AC532DB}">
      <dgm:prSet/>
      <dgm:spPr/>
      <dgm:t>
        <a:bodyPr/>
        <a:lstStyle/>
        <a:p>
          <a:r>
            <a:rPr lang="en-US"/>
            <a:t>Sociaal-democratie</a:t>
          </a:r>
        </a:p>
      </dgm:t>
    </dgm:pt>
    <dgm:pt modelId="{CB04C49A-92D9-41D1-8346-AE0F110F2C7B}" type="parTrans" cxnId="{BA1ED1CC-E6C2-457B-8EA3-6891A9737905}">
      <dgm:prSet/>
      <dgm:spPr/>
      <dgm:t>
        <a:bodyPr/>
        <a:lstStyle/>
        <a:p>
          <a:endParaRPr lang="en-US"/>
        </a:p>
      </dgm:t>
    </dgm:pt>
    <dgm:pt modelId="{879B00A7-5C08-4EC2-AA96-A4166CAC01D2}" type="sibTrans" cxnId="{BA1ED1CC-E6C2-457B-8EA3-6891A9737905}">
      <dgm:prSet/>
      <dgm:spPr/>
      <dgm:t>
        <a:bodyPr/>
        <a:lstStyle/>
        <a:p>
          <a:endParaRPr lang="en-US"/>
        </a:p>
      </dgm:t>
    </dgm:pt>
    <dgm:pt modelId="{AA911449-F636-4FC5-83BD-441D30BA24A1}">
      <dgm:prSet/>
      <dgm:spPr/>
      <dgm:t>
        <a:bodyPr/>
        <a:lstStyle/>
        <a:p>
          <a:r>
            <a:rPr lang="en-US"/>
            <a:t>Christen-democratie</a:t>
          </a:r>
        </a:p>
      </dgm:t>
    </dgm:pt>
    <dgm:pt modelId="{D70A3A29-B408-4277-A5C7-152B87CAE0B4}" type="parTrans" cxnId="{69CCC0F5-AA22-4EBE-9105-0C2415A9EA47}">
      <dgm:prSet/>
      <dgm:spPr/>
      <dgm:t>
        <a:bodyPr/>
        <a:lstStyle/>
        <a:p>
          <a:endParaRPr lang="en-US"/>
        </a:p>
      </dgm:t>
    </dgm:pt>
    <dgm:pt modelId="{0013EF65-2AE9-4B2D-9584-9D43A548AE97}" type="sibTrans" cxnId="{69CCC0F5-AA22-4EBE-9105-0C2415A9EA47}">
      <dgm:prSet/>
      <dgm:spPr/>
      <dgm:t>
        <a:bodyPr/>
        <a:lstStyle/>
        <a:p>
          <a:endParaRPr lang="en-US"/>
        </a:p>
      </dgm:t>
    </dgm:pt>
    <dgm:pt modelId="{FF75A7B1-94B7-4595-B691-E303E61DA3C9}">
      <dgm:prSet/>
      <dgm:spPr/>
      <dgm:t>
        <a:bodyPr/>
        <a:lstStyle/>
        <a:p>
          <a:r>
            <a:rPr lang="en-US"/>
            <a:t>Liberalisme</a:t>
          </a:r>
        </a:p>
      </dgm:t>
    </dgm:pt>
    <dgm:pt modelId="{F58CB496-9462-4189-A122-ED81FC4BC9C7}" type="parTrans" cxnId="{65F92C57-D3C8-4885-B1F4-D44CCD1D34D1}">
      <dgm:prSet/>
      <dgm:spPr/>
      <dgm:t>
        <a:bodyPr/>
        <a:lstStyle/>
        <a:p>
          <a:endParaRPr lang="en-US"/>
        </a:p>
      </dgm:t>
    </dgm:pt>
    <dgm:pt modelId="{D8E5F43E-CFE2-4D5F-9B12-AEF3E82721F5}" type="sibTrans" cxnId="{65F92C57-D3C8-4885-B1F4-D44CCD1D34D1}">
      <dgm:prSet/>
      <dgm:spPr/>
      <dgm:t>
        <a:bodyPr/>
        <a:lstStyle/>
        <a:p>
          <a:endParaRPr lang="en-US"/>
        </a:p>
      </dgm:t>
    </dgm:pt>
    <dgm:pt modelId="{C9B42E9D-9597-49DA-AD9F-D54ED2578FC4}" type="pres">
      <dgm:prSet presAssocID="{D1C8BBD6-68FA-45FE-93E9-08E729925E7D}" presName="linear" presStyleCnt="0">
        <dgm:presLayoutVars>
          <dgm:animLvl val="lvl"/>
          <dgm:resizeHandles val="exact"/>
        </dgm:presLayoutVars>
      </dgm:prSet>
      <dgm:spPr/>
    </dgm:pt>
    <dgm:pt modelId="{C5C1BA60-C6F4-4F63-872C-39CDE05ED597}" type="pres">
      <dgm:prSet presAssocID="{4CB8EA7F-CD39-4DDA-B8C4-4C711AC532DB}" presName="parentText" presStyleLbl="node1" presStyleIdx="0" presStyleCnt="3">
        <dgm:presLayoutVars>
          <dgm:chMax val="0"/>
          <dgm:bulletEnabled val="1"/>
        </dgm:presLayoutVars>
      </dgm:prSet>
      <dgm:spPr/>
    </dgm:pt>
    <dgm:pt modelId="{181904F6-EB15-4538-8ECE-9FFD757C4083}" type="pres">
      <dgm:prSet presAssocID="{879B00A7-5C08-4EC2-AA96-A4166CAC01D2}" presName="spacer" presStyleCnt="0"/>
      <dgm:spPr/>
    </dgm:pt>
    <dgm:pt modelId="{24947A7E-B0BF-43C0-92F7-51485B0F5424}" type="pres">
      <dgm:prSet presAssocID="{AA911449-F636-4FC5-83BD-441D30BA24A1}" presName="parentText" presStyleLbl="node1" presStyleIdx="1" presStyleCnt="3">
        <dgm:presLayoutVars>
          <dgm:chMax val="0"/>
          <dgm:bulletEnabled val="1"/>
        </dgm:presLayoutVars>
      </dgm:prSet>
      <dgm:spPr/>
    </dgm:pt>
    <dgm:pt modelId="{0A2020CC-7AD9-47B4-A2A7-64707A2356F4}" type="pres">
      <dgm:prSet presAssocID="{0013EF65-2AE9-4B2D-9584-9D43A548AE97}" presName="spacer" presStyleCnt="0"/>
      <dgm:spPr/>
    </dgm:pt>
    <dgm:pt modelId="{D3D05D1D-D632-47C4-943C-3BF652A721A5}" type="pres">
      <dgm:prSet presAssocID="{FF75A7B1-94B7-4595-B691-E303E61DA3C9}" presName="parentText" presStyleLbl="node1" presStyleIdx="2" presStyleCnt="3">
        <dgm:presLayoutVars>
          <dgm:chMax val="0"/>
          <dgm:bulletEnabled val="1"/>
        </dgm:presLayoutVars>
      </dgm:prSet>
      <dgm:spPr/>
    </dgm:pt>
  </dgm:ptLst>
  <dgm:cxnLst>
    <dgm:cxn modelId="{84DD6C61-388A-4D8E-967E-7458793C4450}" type="presOf" srcId="{FF75A7B1-94B7-4595-B691-E303E61DA3C9}" destId="{D3D05D1D-D632-47C4-943C-3BF652A721A5}" srcOrd="0" destOrd="0" presId="urn:microsoft.com/office/officeart/2005/8/layout/vList2"/>
    <dgm:cxn modelId="{65F92C57-D3C8-4885-B1F4-D44CCD1D34D1}" srcId="{D1C8BBD6-68FA-45FE-93E9-08E729925E7D}" destId="{FF75A7B1-94B7-4595-B691-E303E61DA3C9}" srcOrd="2" destOrd="0" parTransId="{F58CB496-9462-4189-A122-ED81FC4BC9C7}" sibTransId="{D8E5F43E-CFE2-4D5F-9B12-AEF3E82721F5}"/>
    <dgm:cxn modelId="{A784CB7C-6537-4E0D-B5E1-02B05581588C}" type="presOf" srcId="{4CB8EA7F-CD39-4DDA-B8C4-4C711AC532DB}" destId="{C5C1BA60-C6F4-4F63-872C-39CDE05ED597}" srcOrd="0" destOrd="0" presId="urn:microsoft.com/office/officeart/2005/8/layout/vList2"/>
    <dgm:cxn modelId="{DA096C8B-1C1C-4A6C-98CD-BD57A7151473}" type="presOf" srcId="{D1C8BBD6-68FA-45FE-93E9-08E729925E7D}" destId="{C9B42E9D-9597-49DA-AD9F-D54ED2578FC4}" srcOrd="0" destOrd="0" presId="urn:microsoft.com/office/officeart/2005/8/layout/vList2"/>
    <dgm:cxn modelId="{18740BA5-CC05-4754-A476-69920C9FE726}" type="presOf" srcId="{AA911449-F636-4FC5-83BD-441D30BA24A1}" destId="{24947A7E-B0BF-43C0-92F7-51485B0F5424}" srcOrd="0" destOrd="0" presId="urn:microsoft.com/office/officeart/2005/8/layout/vList2"/>
    <dgm:cxn modelId="{BA1ED1CC-E6C2-457B-8EA3-6891A9737905}" srcId="{D1C8BBD6-68FA-45FE-93E9-08E729925E7D}" destId="{4CB8EA7F-CD39-4DDA-B8C4-4C711AC532DB}" srcOrd="0" destOrd="0" parTransId="{CB04C49A-92D9-41D1-8346-AE0F110F2C7B}" sibTransId="{879B00A7-5C08-4EC2-AA96-A4166CAC01D2}"/>
    <dgm:cxn modelId="{69CCC0F5-AA22-4EBE-9105-0C2415A9EA47}" srcId="{D1C8BBD6-68FA-45FE-93E9-08E729925E7D}" destId="{AA911449-F636-4FC5-83BD-441D30BA24A1}" srcOrd="1" destOrd="0" parTransId="{D70A3A29-B408-4277-A5C7-152B87CAE0B4}" sibTransId="{0013EF65-2AE9-4B2D-9584-9D43A548AE97}"/>
    <dgm:cxn modelId="{1B90D8F9-8DA0-4F9E-970D-5B110B422237}" type="presParOf" srcId="{C9B42E9D-9597-49DA-AD9F-D54ED2578FC4}" destId="{C5C1BA60-C6F4-4F63-872C-39CDE05ED597}" srcOrd="0" destOrd="0" presId="urn:microsoft.com/office/officeart/2005/8/layout/vList2"/>
    <dgm:cxn modelId="{586A705D-11BE-47C0-B9DD-5679998AEA35}" type="presParOf" srcId="{C9B42E9D-9597-49DA-AD9F-D54ED2578FC4}" destId="{181904F6-EB15-4538-8ECE-9FFD757C4083}" srcOrd="1" destOrd="0" presId="urn:microsoft.com/office/officeart/2005/8/layout/vList2"/>
    <dgm:cxn modelId="{A4FFD870-CE4C-4280-8955-D8351FD187C7}" type="presParOf" srcId="{C9B42E9D-9597-49DA-AD9F-D54ED2578FC4}" destId="{24947A7E-B0BF-43C0-92F7-51485B0F5424}" srcOrd="2" destOrd="0" presId="urn:microsoft.com/office/officeart/2005/8/layout/vList2"/>
    <dgm:cxn modelId="{62258984-AEBA-4401-B291-72319CCCE69A}" type="presParOf" srcId="{C9B42E9D-9597-49DA-AD9F-D54ED2578FC4}" destId="{0A2020CC-7AD9-47B4-A2A7-64707A2356F4}" srcOrd="3" destOrd="0" presId="urn:microsoft.com/office/officeart/2005/8/layout/vList2"/>
    <dgm:cxn modelId="{B1E93FE8-A9CF-427B-B301-4D0EE4B72FF2}" type="presParOf" srcId="{C9B42E9D-9597-49DA-AD9F-D54ED2578FC4}" destId="{D3D05D1D-D632-47C4-943C-3BF652A721A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41AA25-328B-4F10-8826-9B05D2E94629}"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51810ADD-DEE3-48E9-A71A-897E262F53D9}">
      <dgm:prSet/>
      <dgm:spPr/>
      <dgm:t>
        <a:bodyPr/>
        <a:lstStyle/>
        <a:p>
          <a:r>
            <a:rPr lang="en-US"/>
            <a:t>Gelijkwaardigheid – solidariteit</a:t>
          </a:r>
        </a:p>
      </dgm:t>
    </dgm:pt>
    <dgm:pt modelId="{9C701CE5-1DF4-4229-9FC6-54193F3463F1}" type="parTrans" cxnId="{4193CA66-729B-4F84-A526-BB7666945495}">
      <dgm:prSet/>
      <dgm:spPr/>
      <dgm:t>
        <a:bodyPr/>
        <a:lstStyle/>
        <a:p>
          <a:endParaRPr lang="en-US"/>
        </a:p>
      </dgm:t>
    </dgm:pt>
    <dgm:pt modelId="{3ADD2758-9C33-4C8C-A67F-919C62FAA738}" type="sibTrans" cxnId="{4193CA66-729B-4F84-A526-BB7666945495}">
      <dgm:prSet/>
      <dgm:spPr/>
      <dgm:t>
        <a:bodyPr/>
        <a:lstStyle/>
        <a:p>
          <a:endParaRPr lang="en-US"/>
        </a:p>
      </dgm:t>
    </dgm:pt>
    <dgm:pt modelId="{C9D2A497-13EB-451E-89A7-9ACDE6E25D25}">
      <dgm:prSet/>
      <dgm:spPr/>
      <dgm:t>
        <a:bodyPr/>
        <a:lstStyle/>
        <a:p>
          <a:r>
            <a:rPr lang="en-US"/>
            <a:t>Inkomen zo eerlijk mogelijk verdelen, dus kleine inkomsverschillen</a:t>
          </a:r>
        </a:p>
      </dgm:t>
    </dgm:pt>
    <dgm:pt modelId="{BF4DA933-9A56-4DED-8F61-6B3EE851AC1F}" type="parTrans" cxnId="{D049D8BB-0BB7-423D-A36F-178E73FCCED1}">
      <dgm:prSet/>
      <dgm:spPr/>
      <dgm:t>
        <a:bodyPr/>
        <a:lstStyle/>
        <a:p>
          <a:endParaRPr lang="en-US"/>
        </a:p>
      </dgm:t>
    </dgm:pt>
    <dgm:pt modelId="{5214A240-9ED4-4D79-AC4F-9A7FD7FBB2FB}" type="sibTrans" cxnId="{D049D8BB-0BB7-423D-A36F-178E73FCCED1}">
      <dgm:prSet/>
      <dgm:spPr/>
      <dgm:t>
        <a:bodyPr/>
        <a:lstStyle/>
        <a:p>
          <a:endParaRPr lang="en-US"/>
        </a:p>
      </dgm:t>
    </dgm:pt>
    <dgm:pt modelId="{A0563D43-84E7-40B2-A7BE-B15C83D0F1B4}">
      <dgm:prSet/>
      <dgm:spPr/>
      <dgm:t>
        <a:bodyPr/>
        <a:lstStyle/>
        <a:p>
          <a:r>
            <a:rPr lang="en-US"/>
            <a:t>Beschermen van zwakkeren</a:t>
          </a:r>
        </a:p>
      </dgm:t>
    </dgm:pt>
    <dgm:pt modelId="{1BD86820-C4D9-4E8F-81B5-57CBC37D642F}" type="parTrans" cxnId="{606DD61D-F1D5-43CA-8C58-FFB74A2AF841}">
      <dgm:prSet/>
      <dgm:spPr/>
      <dgm:t>
        <a:bodyPr/>
        <a:lstStyle/>
        <a:p>
          <a:endParaRPr lang="en-US"/>
        </a:p>
      </dgm:t>
    </dgm:pt>
    <dgm:pt modelId="{F00D6ADD-1AA2-4CB1-9B7A-37831074886F}" type="sibTrans" cxnId="{606DD61D-F1D5-43CA-8C58-FFB74A2AF841}">
      <dgm:prSet/>
      <dgm:spPr/>
      <dgm:t>
        <a:bodyPr/>
        <a:lstStyle/>
        <a:p>
          <a:endParaRPr lang="en-US"/>
        </a:p>
      </dgm:t>
    </dgm:pt>
    <dgm:pt modelId="{EDCE6601-3E80-460F-A9B3-CF3147010387}">
      <dgm:prSet/>
      <dgm:spPr/>
      <dgm:t>
        <a:bodyPr/>
        <a:lstStyle/>
        <a:p>
          <a:r>
            <a:rPr lang="en-US"/>
            <a:t>Gelijke kansen creeren</a:t>
          </a:r>
        </a:p>
      </dgm:t>
    </dgm:pt>
    <dgm:pt modelId="{F9982377-A14C-46EE-98A1-229AF1AD8993}" type="parTrans" cxnId="{6B31A11C-D0B4-4A47-B4C2-25A515A05A8D}">
      <dgm:prSet/>
      <dgm:spPr/>
      <dgm:t>
        <a:bodyPr/>
        <a:lstStyle/>
        <a:p>
          <a:endParaRPr lang="en-US"/>
        </a:p>
      </dgm:t>
    </dgm:pt>
    <dgm:pt modelId="{6DF55992-BD76-42F3-BD4D-D3399124BDB5}" type="sibTrans" cxnId="{6B31A11C-D0B4-4A47-B4C2-25A515A05A8D}">
      <dgm:prSet/>
      <dgm:spPr/>
      <dgm:t>
        <a:bodyPr/>
        <a:lstStyle/>
        <a:p>
          <a:endParaRPr lang="en-US"/>
        </a:p>
      </dgm:t>
    </dgm:pt>
    <dgm:pt modelId="{33ADF414-D057-46DF-9784-4113E9EEA179}">
      <dgm:prSet/>
      <dgm:spPr/>
      <dgm:t>
        <a:bodyPr/>
        <a:lstStyle/>
        <a:p>
          <a:r>
            <a:rPr lang="en-US"/>
            <a:t>Actieve overheid</a:t>
          </a:r>
        </a:p>
      </dgm:t>
    </dgm:pt>
    <dgm:pt modelId="{756E90CB-54EE-4C83-85A3-3D612100D078}" type="parTrans" cxnId="{2CFAFF95-22B2-4D3A-BAEE-EE33D25E0768}">
      <dgm:prSet/>
      <dgm:spPr/>
      <dgm:t>
        <a:bodyPr/>
        <a:lstStyle/>
        <a:p>
          <a:endParaRPr lang="en-US"/>
        </a:p>
      </dgm:t>
    </dgm:pt>
    <dgm:pt modelId="{CCF98E74-03BD-44B3-AC7B-91F898705AC6}" type="sibTrans" cxnId="{2CFAFF95-22B2-4D3A-BAEE-EE33D25E0768}">
      <dgm:prSet/>
      <dgm:spPr/>
      <dgm:t>
        <a:bodyPr/>
        <a:lstStyle/>
        <a:p>
          <a:endParaRPr lang="en-US"/>
        </a:p>
      </dgm:t>
    </dgm:pt>
    <dgm:pt modelId="{7000C3C1-EE0E-4DE5-BD0C-AC89EB6F5489}" type="pres">
      <dgm:prSet presAssocID="{8D41AA25-328B-4F10-8826-9B05D2E94629}" presName="vert0" presStyleCnt="0">
        <dgm:presLayoutVars>
          <dgm:dir/>
          <dgm:animOne val="branch"/>
          <dgm:animLvl val="lvl"/>
        </dgm:presLayoutVars>
      </dgm:prSet>
      <dgm:spPr/>
    </dgm:pt>
    <dgm:pt modelId="{1902FC11-D93A-42FA-B5C1-695EE3D281C8}" type="pres">
      <dgm:prSet presAssocID="{51810ADD-DEE3-48E9-A71A-897E262F53D9}" presName="thickLine" presStyleLbl="alignNode1" presStyleIdx="0" presStyleCnt="5"/>
      <dgm:spPr/>
    </dgm:pt>
    <dgm:pt modelId="{191760F0-E0EB-43EF-99EB-B3E81099D5F4}" type="pres">
      <dgm:prSet presAssocID="{51810ADD-DEE3-48E9-A71A-897E262F53D9}" presName="horz1" presStyleCnt="0"/>
      <dgm:spPr/>
    </dgm:pt>
    <dgm:pt modelId="{3D690205-8132-442F-8712-B75738D3A778}" type="pres">
      <dgm:prSet presAssocID="{51810ADD-DEE3-48E9-A71A-897E262F53D9}" presName="tx1" presStyleLbl="revTx" presStyleIdx="0" presStyleCnt="5"/>
      <dgm:spPr/>
    </dgm:pt>
    <dgm:pt modelId="{47BE037D-28E8-4F88-A63C-03ADEA0C7040}" type="pres">
      <dgm:prSet presAssocID="{51810ADD-DEE3-48E9-A71A-897E262F53D9}" presName="vert1" presStyleCnt="0"/>
      <dgm:spPr/>
    </dgm:pt>
    <dgm:pt modelId="{3CD7BD93-A5E2-4318-8718-1B75C705D823}" type="pres">
      <dgm:prSet presAssocID="{C9D2A497-13EB-451E-89A7-9ACDE6E25D25}" presName="thickLine" presStyleLbl="alignNode1" presStyleIdx="1" presStyleCnt="5"/>
      <dgm:spPr/>
    </dgm:pt>
    <dgm:pt modelId="{D83EC877-FC4A-4295-9BC2-C5A7224D6DF9}" type="pres">
      <dgm:prSet presAssocID="{C9D2A497-13EB-451E-89A7-9ACDE6E25D25}" presName="horz1" presStyleCnt="0"/>
      <dgm:spPr/>
    </dgm:pt>
    <dgm:pt modelId="{9E1246D5-1DD9-46F3-96EE-68BBF20716D4}" type="pres">
      <dgm:prSet presAssocID="{C9D2A497-13EB-451E-89A7-9ACDE6E25D25}" presName="tx1" presStyleLbl="revTx" presStyleIdx="1" presStyleCnt="5"/>
      <dgm:spPr/>
    </dgm:pt>
    <dgm:pt modelId="{65D3CC45-7E53-490E-9179-E5AD3D73CFD3}" type="pres">
      <dgm:prSet presAssocID="{C9D2A497-13EB-451E-89A7-9ACDE6E25D25}" presName="vert1" presStyleCnt="0"/>
      <dgm:spPr/>
    </dgm:pt>
    <dgm:pt modelId="{00AF04B9-10DB-4FC0-9375-B7CDE96C00A1}" type="pres">
      <dgm:prSet presAssocID="{A0563D43-84E7-40B2-A7BE-B15C83D0F1B4}" presName="thickLine" presStyleLbl="alignNode1" presStyleIdx="2" presStyleCnt="5"/>
      <dgm:spPr/>
    </dgm:pt>
    <dgm:pt modelId="{7F57FD59-6B53-4E37-8E59-2CD53319F30C}" type="pres">
      <dgm:prSet presAssocID="{A0563D43-84E7-40B2-A7BE-B15C83D0F1B4}" presName="horz1" presStyleCnt="0"/>
      <dgm:spPr/>
    </dgm:pt>
    <dgm:pt modelId="{D2193C7E-B0AC-4C16-93D3-2E955F3EACB3}" type="pres">
      <dgm:prSet presAssocID="{A0563D43-84E7-40B2-A7BE-B15C83D0F1B4}" presName="tx1" presStyleLbl="revTx" presStyleIdx="2" presStyleCnt="5"/>
      <dgm:spPr/>
    </dgm:pt>
    <dgm:pt modelId="{AE4B70A8-A0E5-445B-812A-B3EF621B909C}" type="pres">
      <dgm:prSet presAssocID="{A0563D43-84E7-40B2-A7BE-B15C83D0F1B4}" presName="vert1" presStyleCnt="0"/>
      <dgm:spPr/>
    </dgm:pt>
    <dgm:pt modelId="{B16EA8DF-10B4-4EE8-80CC-55975077034D}" type="pres">
      <dgm:prSet presAssocID="{EDCE6601-3E80-460F-A9B3-CF3147010387}" presName="thickLine" presStyleLbl="alignNode1" presStyleIdx="3" presStyleCnt="5"/>
      <dgm:spPr/>
    </dgm:pt>
    <dgm:pt modelId="{DDB3C97A-2989-4024-A846-7E15E554FDFB}" type="pres">
      <dgm:prSet presAssocID="{EDCE6601-3E80-460F-A9B3-CF3147010387}" presName="horz1" presStyleCnt="0"/>
      <dgm:spPr/>
    </dgm:pt>
    <dgm:pt modelId="{4B51F0E5-CB73-4B9E-87EB-EEE5C8CDE554}" type="pres">
      <dgm:prSet presAssocID="{EDCE6601-3E80-460F-A9B3-CF3147010387}" presName="tx1" presStyleLbl="revTx" presStyleIdx="3" presStyleCnt="5"/>
      <dgm:spPr/>
    </dgm:pt>
    <dgm:pt modelId="{968CD620-B0FE-4B08-8C6E-2B2BD98205C3}" type="pres">
      <dgm:prSet presAssocID="{EDCE6601-3E80-460F-A9B3-CF3147010387}" presName="vert1" presStyleCnt="0"/>
      <dgm:spPr/>
    </dgm:pt>
    <dgm:pt modelId="{CCB99F76-D414-4BF4-96D0-6FEBB4F8DE09}" type="pres">
      <dgm:prSet presAssocID="{33ADF414-D057-46DF-9784-4113E9EEA179}" presName="thickLine" presStyleLbl="alignNode1" presStyleIdx="4" presStyleCnt="5"/>
      <dgm:spPr/>
    </dgm:pt>
    <dgm:pt modelId="{E66543C5-5014-4FA1-BF74-A222F583E201}" type="pres">
      <dgm:prSet presAssocID="{33ADF414-D057-46DF-9784-4113E9EEA179}" presName="horz1" presStyleCnt="0"/>
      <dgm:spPr/>
    </dgm:pt>
    <dgm:pt modelId="{3C8FDD50-77B2-4DAF-9D1F-5B693E364954}" type="pres">
      <dgm:prSet presAssocID="{33ADF414-D057-46DF-9784-4113E9EEA179}" presName="tx1" presStyleLbl="revTx" presStyleIdx="4" presStyleCnt="5"/>
      <dgm:spPr/>
    </dgm:pt>
    <dgm:pt modelId="{2D55C4BC-0F3A-4100-A31E-BEF39CD47A10}" type="pres">
      <dgm:prSet presAssocID="{33ADF414-D057-46DF-9784-4113E9EEA179}" presName="vert1" presStyleCnt="0"/>
      <dgm:spPr/>
    </dgm:pt>
  </dgm:ptLst>
  <dgm:cxnLst>
    <dgm:cxn modelId="{6B31A11C-D0B4-4A47-B4C2-25A515A05A8D}" srcId="{8D41AA25-328B-4F10-8826-9B05D2E94629}" destId="{EDCE6601-3E80-460F-A9B3-CF3147010387}" srcOrd="3" destOrd="0" parTransId="{F9982377-A14C-46EE-98A1-229AF1AD8993}" sibTransId="{6DF55992-BD76-42F3-BD4D-D3399124BDB5}"/>
    <dgm:cxn modelId="{606DD61D-F1D5-43CA-8C58-FFB74A2AF841}" srcId="{8D41AA25-328B-4F10-8826-9B05D2E94629}" destId="{A0563D43-84E7-40B2-A7BE-B15C83D0F1B4}" srcOrd="2" destOrd="0" parTransId="{1BD86820-C4D9-4E8F-81B5-57CBC37D642F}" sibTransId="{F00D6ADD-1AA2-4CB1-9B7A-37831074886F}"/>
    <dgm:cxn modelId="{B19D7765-A863-47EE-93D3-F9494A3DC646}" type="presOf" srcId="{51810ADD-DEE3-48E9-A71A-897E262F53D9}" destId="{3D690205-8132-442F-8712-B75738D3A778}" srcOrd="0" destOrd="0" presId="urn:microsoft.com/office/officeart/2008/layout/LinedList"/>
    <dgm:cxn modelId="{4193CA66-729B-4F84-A526-BB7666945495}" srcId="{8D41AA25-328B-4F10-8826-9B05D2E94629}" destId="{51810ADD-DEE3-48E9-A71A-897E262F53D9}" srcOrd="0" destOrd="0" parTransId="{9C701CE5-1DF4-4229-9FC6-54193F3463F1}" sibTransId="{3ADD2758-9C33-4C8C-A67F-919C62FAA738}"/>
    <dgm:cxn modelId="{B566F575-76E6-4204-8951-8BBFAFADFF5D}" type="presOf" srcId="{C9D2A497-13EB-451E-89A7-9ACDE6E25D25}" destId="{9E1246D5-1DD9-46F3-96EE-68BBF20716D4}" srcOrd="0" destOrd="0" presId="urn:microsoft.com/office/officeart/2008/layout/LinedList"/>
    <dgm:cxn modelId="{2CFAFF95-22B2-4D3A-BAEE-EE33D25E0768}" srcId="{8D41AA25-328B-4F10-8826-9B05D2E94629}" destId="{33ADF414-D057-46DF-9784-4113E9EEA179}" srcOrd="4" destOrd="0" parTransId="{756E90CB-54EE-4C83-85A3-3D612100D078}" sibTransId="{CCF98E74-03BD-44B3-AC7B-91F898705AC6}"/>
    <dgm:cxn modelId="{BC6E109A-4290-4BBA-9671-14C74213EE95}" type="presOf" srcId="{A0563D43-84E7-40B2-A7BE-B15C83D0F1B4}" destId="{D2193C7E-B0AC-4C16-93D3-2E955F3EACB3}" srcOrd="0" destOrd="0" presId="urn:microsoft.com/office/officeart/2008/layout/LinedList"/>
    <dgm:cxn modelId="{80113C9D-2C42-4DAF-96C0-EF46C99508B4}" type="presOf" srcId="{33ADF414-D057-46DF-9784-4113E9EEA179}" destId="{3C8FDD50-77B2-4DAF-9D1F-5B693E364954}" srcOrd="0" destOrd="0" presId="urn:microsoft.com/office/officeart/2008/layout/LinedList"/>
    <dgm:cxn modelId="{D049D8BB-0BB7-423D-A36F-178E73FCCED1}" srcId="{8D41AA25-328B-4F10-8826-9B05D2E94629}" destId="{C9D2A497-13EB-451E-89A7-9ACDE6E25D25}" srcOrd="1" destOrd="0" parTransId="{BF4DA933-9A56-4DED-8F61-6B3EE851AC1F}" sibTransId="{5214A240-9ED4-4D79-AC4F-9A7FD7FBB2FB}"/>
    <dgm:cxn modelId="{188169D5-83D7-4CE1-B0D9-6FB5B2C508E7}" type="presOf" srcId="{EDCE6601-3E80-460F-A9B3-CF3147010387}" destId="{4B51F0E5-CB73-4B9E-87EB-EEE5C8CDE554}" srcOrd="0" destOrd="0" presId="urn:microsoft.com/office/officeart/2008/layout/LinedList"/>
    <dgm:cxn modelId="{D491C6EC-466D-4A81-A004-9BB941AE2256}" type="presOf" srcId="{8D41AA25-328B-4F10-8826-9B05D2E94629}" destId="{7000C3C1-EE0E-4DE5-BD0C-AC89EB6F5489}" srcOrd="0" destOrd="0" presId="urn:microsoft.com/office/officeart/2008/layout/LinedList"/>
    <dgm:cxn modelId="{8FE4376C-2E36-4145-A1BB-95B773BD347A}" type="presParOf" srcId="{7000C3C1-EE0E-4DE5-BD0C-AC89EB6F5489}" destId="{1902FC11-D93A-42FA-B5C1-695EE3D281C8}" srcOrd="0" destOrd="0" presId="urn:microsoft.com/office/officeart/2008/layout/LinedList"/>
    <dgm:cxn modelId="{015876B4-B37B-4FEE-9877-DA0E607F6515}" type="presParOf" srcId="{7000C3C1-EE0E-4DE5-BD0C-AC89EB6F5489}" destId="{191760F0-E0EB-43EF-99EB-B3E81099D5F4}" srcOrd="1" destOrd="0" presId="urn:microsoft.com/office/officeart/2008/layout/LinedList"/>
    <dgm:cxn modelId="{149F1328-8430-4BF5-AF2F-C33404AECFC0}" type="presParOf" srcId="{191760F0-E0EB-43EF-99EB-B3E81099D5F4}" destId="{3D690205-8132-442F-8712-B75738D3A778}" srcOrd="0" destOrd="0" presId="urn:microsoft.com/office/officeart/2008/layout/LinedList"/>
    <dgm:cxn modelId="{3E28AD14-53B5-4B62-AC1A-64112EB5BBF5}" type="presParOf" srcId="{191760F0-E0EB-43EF-99EB-B3E81099D5F4}" destId="{47BE037D-28E8-4F88-A63C-03ADEA0C7040}" srcOrd="1" destOrd="0" presId="urn:microsoft.com/office/officeart/2008/layout/LinedList"/>
    <dgm:cxn modelId="{1530C999-441C-412A-A932-9AB88B73DA39}" type="presParOf" srcId="{7000C3C1-EE0E-4DE5-BD0C-AC89EB6F5489}" destId="{3CD7BD93-A5E2-4318-8718-1B75C705D823}" srcOrd="2" destOrd="0" presId="urn:microsoft.com/office/officeart/2008/layout/LinedList"/>
    <dgm:cxn modelId="{73C78FCA-6C69-4CA3-9DDF-EDD174F97FE5}" type="presParOf" srcId="{7000C3C1-EE0E-4DE5-BD0C-AC89EB6F5489}" destId="{D83EC877-FC4A-4295-9BC2-C5A7224D6DF9}" srcOrd="3" destOrd="0" presId="urn:microsoft.com/office/officeart/2008/layout/LinedList"/>
    <dgm:cxn modelId="{48BB1A8D-1BB2-46A9-831F-B0A737CD0EF7}" type="presParOf" srcId="{D83EC877-FC4A-4295-9BC2-C5A7224D6DF9}" destId="{9E1246D5-1DD9-46F3-96EE-68BBF20716D4}" srcOrd="0" destOrd="0" presId="urn:microsoft.com/office/officeart/2008/layout/LinedList"/>
    <dgm:cxn modelId="{7D60C192-7A89-4492-863A-A2FE4F159FEE}" type="presParOf" srcId="{D83EC877-FC4A-4295-9BC2-C5A7224D6DF9}" destId="{65D3CC45-7E53-490E-9179-E5AD3D73CFD3}" srcOrd="1" destOrd="0" presId="urn:microsoft.com/office/officeart/2008/layout/LinedList"/>
    <dgm:cxn modelId="{C980795D-17DF-49F3-B6AF-2485A5472A89}" type="presParOf" srcId="{7000C3C1-EE0E-4DE5-BD0C-AC89EB6F5489}" destId="{00AF04B9-10DB-4FC0-9375-B7CDE96C00A1}" srcOrd="4" destOrd="0" presId="urn:microsoft.com/office/officeart/2008/layout/LinedList"/>
    <dgm:cxn modelId="{DC0FB60B-9D6F-40D1-98DF-F0D04AFB07DB}" type="presParOf" srcId="{7000C3C1-EE0E-4DE5-BD0C-AC89EB6F5489}" destId="{7F57FD59-6B53-4E37-8E59-2CD53319F30C}" srcOrd="5" destOrd="0" presId="urn:microsoft.com/office/officeart/2008/layout/LinedList"/>
    <dgm:cxn modelId="{D25B21A5-B709-4BB3-9F9F-64FF49CDCD8F}" type="presParOf" srcId="{7F57FD59-6B53-4E37-8E59-2CD53319F30C}" destId="{D2193C7E-B0AC-4C16-93D3-2E955F3EACB3}" srcOrd="0" destOrd="0" presId="urn:microsoft.com/office/officeart/2008/layout/LinedList"/>
    <dgm:cxn modelId="{D6524B42-8ED1-4BDE-B6C0-4080A5BDF7EF}" type="presParOf" srcId="{7F57FD59-6B53-4E37-8E59-2CD53319F30C}" destId="{AE4B70A8-A0E5-445B-812A-B3EF621B909C}" srcOrd="1" destOrd="0" presId="urn:microsoft.com/office/officeart/2008/layout/LinedList"/>
    <dgm:cxn modelId="{2E39DA23-2E70-417B-9A7B-163BF70B0C8C}" type="presParOf" srcId="{7000C3C1-EE0E-4DE5-BD0C-AC89EB6F5489}" destId="{B16EA8DF-10B4-4EE8-80CC-55975077034D}" srcOrd="6" destOrd="0" presId="urn:microsoft.com/office/officeart/2008/layout/LinedList"/>
    <dgm:cxn modelId="{8A39D01C-92F8-4A6E-9706-E2D9955818D8}" type="presParOf" srcId="{7000C3C1-EE0E-4DE5-BD0C-AC89EB6F5489}" destId="{DDB3C97A-2989-4024-A846-7E15E554FDFB}" srcOrd="7" destOrd="0" presId="urn:microsoft.com/office/officeart/2008/layout/LinedList"/>
    <dgm:cxn modelId="{28ED39EC-4290-495A-9BFC-69430ECD6050}" type="presParOf" srcId="{DDB3C97A-2989-4024-A846-7E15E554FDFB}" destId="{4B51F0E5-CB73-4B9E-87EB-EEE5C8CDE554}" srcOrd="0" destOrd="0" presId="urn:microsoft.com/office/officeart/2008/layout/LinedList"/>
    <dgm:cxn modelId="{37D5345E-0A6C-4DC4-8DBD-05F6D9FCE5DA}" type="presParOf" srcId="{DDB3C97A-2989-4024-A846-7E15E554FDFB}" destId="{968CD620-B0FE-4B08-8C6E-2B2BD98205C3}" srcOrd="1" destOrd="0" presId="urn:microsoft.com/office/officeart/2008/layout/LinedList"/>
    <dgm:cxn modelId="{CE32001C-13CA-4749-A647-7F710960DBD1}" type="presParOf" srcId="{7000C3C1-EE0E-4DE5-BD0C-AC89EB6F5489}" destId="{CCB99F76-D414-4BF4-96D0-6FEBB4F8DE09}" srcOrd="8" destOrd="0" presId="urn:microsoft.com/office/officeart/2008/layout/LinedList"/>
    <dgm:cxn modelId="{0218095E-51FA-4FEC-8E0D-992DEC1DEB1E}" type="presParOf" srcId="{7000C3C1-EE0E-4DE5-BD0C-AC89EB6F5489}" destId="{E66543C5-5014-4FA1-BF74-A222F583E201}" srcOrd="9" destOrd="0" presId="urn:microsoft.com/office/officeart/2008/layout/LinedList"/>
    <dgm:cxn modelId="{5E026704-2BF4-48B4-A027-ACDE3179A301}" type="presParOf" srcId="{E66543C5-5014-4FA1-BF74-A222F583E201}" destId="{3C8FDD50-77B2-4DAF-9D1F-5B693E364954}" srcOrd="0" destOrd="0" presId="urn:microsoft.com/office/officeart/2008/layout/LinedList"/>
    <dgm:cxn modelId="{1E9BD170-1729-46AA-9B92-E96DEBF921A3}" type="presParOf" srcId="{E66543C5-5014-4FA1-BF74-A222F583E201}" destId="{2D55C4BC-0F3A-4100-A31E-BEF39CD47A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8F306A-E175-4E5D-9917-A7ACC82C843C}"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3976A0CC-4FF0-4A77-AD69-9A1A05D673C2}">
      <dgm:prSet/>
      <dgm:spPr/>
      <dgm:t>
        <a:bodyPr/>
        <a:lstStyle/>
        <a:p>
          <a:r>
            <a:rPr lang="en-US"/>
            <a:t>Recht op vrijheid van meningsuiting</a:t>
          </a:r>
        </a:p>
      </dgm:t>
    </dgm:pt>
    <dgm:pt modelId="{3E5D3D77-BCF1-492A-A083-89972641FA7E}" type="parTrans" cxnId="{C4BD774E-15F8-43C2-A2AC-FADE0F9644DA}">
      <dgm:prSet/>
      <dgm:spPr/>
      <dgm:t>
        <a:bodyPr/>
        <a:lstStyle/>
        <a:p>
          <a:endParaRPr lang="en-US"/>
        </a:p>
      </dgm:t>
    </dgm:pt>
    <dgm:pt modelId="{666E6D93-2E74-4726-BF08-C496B5FD4846}" type="sibTrans" cxnId="{C4BD774E-15F8-43C2-A2AC-FADE0F9644DA}">
      <dgm:prSet/>
      <dgm:spPr/>
      <dgm:t>
        <a:bodyPr/>
        <a:lstStyle/>
        <a:p>
          <a:endParaRPr lang="en-US"/>
        </a:p>
      </dgm:t>
    </dgm:pt>
    <dgm:pt modelId="{7B032AA7-C6D2-48FC-86F8-96CF5C63438A}">
      <dgm:prSet/>
      <dgm:spPr/>
      <dgm:t>
        <a:bodyPr/>
        <a:lstStyle/>
        <a:p>
          <a:r>
            <a:rPr lang="en-US"/>
            <a:t>Recht op persvrijheid</a:t>
          </a:r>
        </a:p>
      </dgm:t>
    </dgm:pt>
    <dgm:pt modelId="{D9DED559-6C3D-45BA-9F06-496760B8A7EF}" type="parTrans" cxnId="{9CD41C64-91C7-462B-84FE-EB64A23A0C81}">
      <dgm:prSet/>
      <dgm:spPr/>
      <dgm:t>
        <a:bodyPr/>
        <a:lstStyle/>
        <a:p>
          <a:endParaRPr lang="en-US"/>
        </a:p>
      </dgm:t>
    </dgm:pt>
    <dgm:pt modelId="{8C5C7267-0BE3-42EE-9251-D015D83D07C4}" type="sibTrans" cxnId="{9CD41C64-91C7-462B-84FE-EB64A23A0C81}">
      <dgm:prSet/>
      <dgm:spPr/>
      <dgm:t>
        <a:bodyPr/>
        <a:lstStyle/>
        <a:p>
          <a:endParaRPr lang="en-US"/>
        </a:p>
      </dgm:t>
    </dgm:pt>
    <dgm:pt modelId="{4A661276-93BC-4166-96EE-A744D310DC98}">
      <dgm:prSet/>
      <dgm:spPr/>
      <dgm:t>
        <a:bodyPr/>
        <a:lstStyle/>
        <a:p>
          <a:r>
            <a:rPr lang="en-US"/>
            <a:t>Recht om te stemmen (actief kiesrecht)</a:t>
          </a:r>
        </a:p>
      </dgm:t>
    </dgm:pt>
    <dgm:pt modelId="{F43476D5-6B50-486C-8CE0-9811EFBE9093}" type="parTrans" cxnId="{CC8BADAD-66F0-403C-A02D-EF1A928D265C}">
      <dgm:prSet/>
      <dgm:spPr/>
      <dgm:t>
        <a:bodyPr/>
        <a:lstStyle/>
        <a:p>
          <a:endParaRPr lang="en-US"/>
        </a:p>
      </dgm:t>
    </dgm:pt>
    <dgm:pt modelId="{CF83222A-176E-4204-9DA5-3091F4ABAE0A}" type="sibTrans" cxnId="{CC8BADAD-66F0-403C-A02D-EF1A928D265C}">
      <dgm:prSet/>
      <dgm:spPr/>
      <dgm:t>
        <a:bodyPr/>
        <a:lstStyle/>
        <a:p>
          <a:endParaRPr lang="en-US"/>
        </a:p>
      </dgm:t>
    </dgm:pt>
    <dgm:pt modelId="{A112D297-8BC3-4E38-9A64-1EA6ADA0FCC3}">
      <dgm:prSet/>
      <dgm:spPr/>
      <dgm:t>
        <a:bodyPr/>
        <a:lstStyle/>
        <a:p>
          <a:r>
            <a:rPr lang="en-US"/>
            <a:t>Recht om een politieke partij op te richten (passief kiesrecht)</a:t>
          </a:r>
        </a:p>
      </dgm:t>
    </dgm:pt>
    <dgm:pt modelId="{F95BD5CA-E389-4542-96A1-61FEA920A7CE}" type="parTrans" cxnId="{5D3A498C-3551-45F9-8DE7-7E15A1A09ED1}">
      <dgm:prSet/>
      <dgm:spPr/>
      <dgm:t>
        <a:bodyPr/>
        <a:lstStyle/>
        <a:p>
          <a:endParaRPr lang="en-US"/>
        </a:p>
      </dgm:t>
    </dgm:pt>
    <dgm:pt modelId="{762F6C15-4A58-4374-A17C-863C0CD30629}" type="sibTrans" cxnId="{5D3A498C-3551-45F9-8DE7-7E15A1A09ED1}">
      <dgm:prSet/>
      <dgm:spPr/>
      <dgm:t>
        <a:bodyPr/>
        <a:lstStyle/>
        <a:p>
          <a:endParaRPr lang="en-US"/>
        </a:p>
      </dgm:t>
    </dgm:pt>
    <dgm:pt modelId="{5517D934-3E99-43E1-9D1B-8D869655D49B}">
      <dgm:prSet/>
      <dgm:spPr/>
      <dgm:t>
        <a:bodyPr/>
        <a:lstStyle/>
        <a:p>
          <a:r>
            <a:rPr lang="en-US"/>
            <a:t>Recht op gelijke behandeling</a:t>
          </a:r>
        </a:p>
      </dgm:t>
    </dgm:pt>
    <dgm:pt modelId="{741116DC-CA27-445B-93D2-EF72294FC820}" type="parTrans" cxnId="{11385EFD-4670-42C4-90CE-71F205F4352D}">
      <dgm:prSet/>
      <dgm:spPr/>
      <dgm:t>
        <a:bodyPr/>
        <a:lstStyle/>
        <a:p>
          <a:endParaRPr lang="en-US"/>
        </a:p>
      </dgm:t>
    </dgm:pt>
    <dgm:pt modelId="{48FE24C9-ADFB-44B5-B831-75A487DC22A7}" type="sibTrans" cxnId="{11385EFD-4670-42C4-90CE-71F205F4352D}">
      <dgm:prSet/>
      <dgm:spPr/>
      <dgm:t>
        <a:bodyPr/>
        <a:lstStyle/>
        <a:p>
          <a:endParaRPr lang="en-US"/>
        </a:p>
      </dgm:t>
    </dgm:pt>
    <dgm:pt modelId="{A6E696A1-6567-473F-BCD8-2B106E5A7573}">
      <dgm:prSet/>
      <dgm:spPr/>
      <dgm:t>
        <a:bodyPr/>
        <a:lstStyle/>
        <a:p>
          <a:r>
            <a:rPr lang="en-US"/>
            <a:t>Recht om niet zomaar door de politie te worden opgepakt</a:t>
          </a:r>
        </a:p>
      </dgm:t>
    </dgm:pt>
    <dgm:pt modelId="{46A16B10-00EA-4FE7-A03D-1AA3F3B14DF8}" type="parTrans" cxnId="{27733FCE-873E-4B82-988B-A3F2203D5F60}">
      <dgm:prSet/>
      <dgm:spPr/>
      <dgm:t>
        <a:bodyPr/>
        <a:lstStyle/>
        <a:p>
          <a:endParaRPr lang="en-US"/>
        </a:p>
      </dgm:t>
    </dgm:pt>
    <dgm:pt modelId="{D2A22902-1936-4492-B2D9-655C5C6F07EF}" type="sibTrans" cxnId="{27733FCE-873E-4B82-988B-A3F2203D5F60}">
      <dgm:prSet/>
      <dgm:spPr/>
      <dgm:t>
        <a:bodyPr/>
        <a:lstStyle/>
        <a:p>
          <a:endParaRPr lang="en-US"/>
        </a:p>
      </dgm:t>
    </dgm:pt>
    <dgm:pt modelId="{389FBC16-2944-42D5-8B63-15290FFB02C4}" type="pres">
      <dgm:prSet presAssocID="{C18F306A-E175-4E5D-9917-A7ACC82C843C}" presName="diagram" presStyleCnt="0">
        <dgm:presLayoutVars>
          <dgm:dir/>
          <dgm:resizeHandles val="exact"/>
        </dgm:presLayoutVars>
      </dgm:prSet>
      <dgm:spPr/>
    </dgm:pt>
    <dgm:pt modelId="{7111FC6C-D6B9-4AE1-AF46-E27D5497EB9F}" type="pres">
      <dgm:prSet presAssocID="{3976A0CC-4FF0-4A77-AD69-9A1A05D673C2}" presName="node" presStyleLbl="node1" presStyleIdx="0" presStyleCnt="6">
        <dgm:presLayoutVars>
          <dgm:bulletEnabled val="1"/>
        </dgm:presLayoutVars>
      </dgm:prSet>
      <dgm:spPr/>
    </dgm:pt>
    <dgm:pt modelId="{29E46802-2F23-4F4A-A166-617A34FEAF11}" type="pres">
      <dgm:prSet presAssocID="{666E6D93-2E74-4726-BF08-C496B5FD4846}" presName="sibTrans" presStyleCnt="0"/>
      <dgm:spPr/>
    </dgm:pt>
    <dgm:pt modelId="{4A9D53BF-60D6-4A0B-8A18-6A79A161A8F4}" type="pres">
      <dgm:prSet presAssocID="{7B032AA7-C6D2-48FC-86F8-96CF5C63438A}" presName="node" presStyleLbl="node1" presStyleIdx="1" presStyleCnt="6">
        <dgm:presLayoutVars>
          <dgm:bulletEnabled val="1"/>
        </dgm:presLayoutVars>
      </dgm:prSet>
      <dgm:spPr/>
    </dgm:pt>
    <dgm:pt modelId="{E0EEC942-6AEE-4605-848D-8D3AADD7F68B}" type="pres">
      <dgm:prSet presAssocID="{8C5C7267-0BE3-42EE-9251-D015D83D07C4}" presName="sibTrans" presStyleCnt="0"/>
      <dgm:spPr/>
    </dgm:pt>
    <dgm:pt modelId="{A44B4AB5-B059-489E-8228-70BF3F06DB0C}" type="pres">
      <dgm:prSet presAssocID="{4A661276-93BC-4166-96EE-A744D310DC98}" presName="node" presStyleLbl="node1" presStyleIdx="2" presStyleCnt="6">
        <dgm:presLayoutVars>
          <dgm:bulletEnabled val="1"/>
        </dgm:presLayoutVars>
      </dgm:prSet>
      <dgm:spPr/>
    </dgm:pt>
    <dgm:pt modelId="{5F53FBAB-3068-466B-916A-A2F9EB70B378}" type="pres">
      <dgm:prSet presAssocID="{CF83222A-176E-4204-9DA5-3091F4ABAE0A}" presName="sibTrans" presStyleCnt="0"/>
      <dgm:spPr/>
    </dgm:pt>
    <dgm:pt modelId="{BC21CE32-141E-4B99-A85D-25A5A3BFF380}" type="pres">
      <dgm:prSet presAssocID="{A112D297-8BC3-4E38-9A64-1EA6ADA0FCC3}" presName="node" presStyleLbl="node1" presStyleIdx="3" presStyleCnt="6">
        <dgm:presLayoutVars>
          <dgm:bulletEnabled val="1"/>
        </dgm:presLayoutVars>
      </dgm:prSet>
      <dgm:spPr/>
    </dgm:pt>
    <dgm:pt modelId="{3184574E-C1FA-4B48-A29E-F682B11FFB93}" type="pres">
      <dgm:prSet presAssocID="{762F6C15-4A58-4374-A17C-863C0CD30629}" presName="sibTrans" presStyleCnt="0"/>
      <dgm:spPr/>
    </dgm:pt>
    <dgm:pt modelId="{DEF53583-A12E-499D-B9D2-AAC0F7725E48}" type="pres">
      <dgm:prSet presAssocID="{5517D934-3E99-43E1-9D1B-8D869655D49B}" presName="node" presStyleLbl="node1" presStyleIdx="4" presStyleCnt="6">
        <dgm:presLayoutVars>
          <dgm:bulletEnabled val="1"/>
        </dgm:presLayoutVars>
      </dgm:prSet>
      <dgm:spPr/>
    </dgm:pt>
    <dgm:pt modelId="{13C5133B-44A6-4A54-812A-B2D87625A5FD}" type="pres">
      <dgm:prSet presAssocID="{48FE24C9-ADFB-44B5-B831-75A487DC22A7}" presName="sibTrans" presStyleCnt="0"/>
      <dgm:spPr/>
    </dgm:pt>
    <dgm:pt modelId="{1E7A4D65-E116-48BF-A27F-E65F022D56D6}" type="pres">
      <dgm:prSet presAssocID="{A6E696A1-6567-473F-BCD8-2B106E5A7573}" presName="node" presStyleLbl="node1" presStyleIdx="5" presStyleCnt="6">
        <dgm:presLayoutVars>
          <dgm:bulletEnabled val="1"/>
        </dgm:presLayoutVars>
      </dgm:prSet>
      <dgm:spPr/>
    </dgm:pt>
  </dgm:ptLst>
  <dgm:cxnLst>
    <dgm:cxn modelId="{37CFE640-2D11-4DDB-9DF2-097F5DD8CD8B}" type="presOf" srcId="{3976A0CC-4FF0-4A77-AD69-9A1A05D673C2}" destId="{7111FC6C-D6B9-4AE1-AF46-E27D5497EB9F}" srcOrd="0" destOrd="0" presId="urn:microsoft.com/office/officeart/2005/8/layout/default"/>
    <dgm:cxn modelId="{9CD41C64-91C7-462B-84FE-EB64A23A0C81}" srcId="{C18F306A-E175-4E5D-9917-A7ACC82C843C}" destId="{7B032AA7-C6D2-48FC-86F8-96CF5C63438A}" srcOrd="1" destOrd="0" parTransId="{D9DED559-6C3D-45BA-9F06-496760B8A7EF}" sibTransId="{8C5C7267-0BE3-42EE-9251-D015D83D07C4}"/>
    <dgm:cxn modelId="{C4BD774E-15F8-43C2-A2AC-FADE0F9644DA}" srcId="{C18F306A-E175-4E5D-9917-A7ACC82C843C}" destId="{3976A0CC-4FF0-4A77-AD69-9A1A05D673C2}" srcOrd="0" destOrd="0" parTransId="{3E5D3D77-BCF1-492A-A083-89972641FA7E}" sibTransId="{666E6D93-2E74-4726-BF08-C496B5FD4846}"/>
    <dgm:cxn modelId="{3BD4B754-368E-426B-AC22-22DDE4595B7E}" type="presOf" srcId="{A112D297-8BC3-4E38-9A64-1EA6ADA0FCC3}" destId="{BC21CE32-141E-4B99-A85D-25A5A3BFF380}" srcOrd="0" destOrd="0" presId="urn:microsoft.com/office/officeart/2005/8/layout/default"/>
    <dgm:cxn modelId="{4933668A-A7A2-476F-8AB8-E050AAB66BCD}" type="presOf" srcId="{7B032AA7-C6D2-48FC-86F8-96CF5C63438A}" destId="{4A9D53BF-60D6-4A0B-8A18-6A79A161A8F4}" srcOrd="0" destOrd="0" presId="urn:microsoft.com/office/officeart/2005/8/layout/default"/>
    <dgm:cxn modelId="{5D3A498C-3551-45F9-8DE7-7E15A1A09ED1}" srcId="{C18F306A-E175-4E5D-9917-A7ACC82C843C}" destId="{A112D297-8BC3-4E38-9A64-1EA6ADA0FCC3}" srcOrd="3" destOrd="0" parTransId="{F95BD5CA-E389-4542-96A1-61FEA920A7CE}" sibTransId="{762F6C15-4A58-4374-A17C-863C0CD30629}"/>
    <dgm:cxn modelId="{567A93A3-B8C0-4F70-BBA4-3C4AA052550B}" type="presOf" srcId="{5517D934-3E99-43E1-9D1B-8D869655D49B}" destId="{DEF53583-A12E-499D-B9D2-AAC0F7725E48}" srcOrd="0" destOrd="0" presId="urn:microsoft.com/office/officeart/2005/8/layout/default"/>
    <dgm:cxn modelId="{CC8BADAD-66F0-403C-A02D-EF1A928D265C}" srcId="{C18F306A-E175-4E5D-9917-A7ACC82C843C}" destId="{4A661276-93BC-4166-96EE-A744D310DC98}" srcOrd="2" destOrd="0" parTransId="{F43476D5-6B50-486C-8CE0-9811EFBE9093}" sibTransId="{CF83222A-176E-4204-9DA5-3091F4ABAE0A}"/>
    <dgm:cxn modelId="{A1D01DAF-A738-4575-ADDF-0573E932DEB3}" type="presOf" srcId="{4A661276-93BC-4166-96EE-A744D310DC98}" destId="{A44B4AB5-B059-489E-8228-70BF3F06DB0C}" srcOrd="0" destOrd="0" presId="urn:microsoft.com/office/officeart/2005/8/layout/default"/>
    <dgm:cxn modelId="{27733FCE-873E-4B82-988B-A3F2203D5F60}" srcId="{C18F306A-E175-4E5D-9917-A7ACC82C843C}" destId="{A6E696A1-6567-473F-BCD8-2B106E5A7573}" srcOrd="5" destOrd="0" parTransId="{46A16B10-00EA-4FE7-A03D-1AA3F3B14DF8}" sibTransId="{D2A22902-1936-4492-B2D9-655C5C6F07EF}"/>
    <dgm:cxn modelId="{B1DEFCD4-E6F7-400D-BE94-4B3340D3F453}" type="presOf" srcId="{A6E696A1-6567-473F-BCD8-2B106E5A7573}" destId="{1E7A4D65-E116-48BF-A27F-E65F022D56D6}" srcOrd="0" destOrd="0" presId="urn:microsoft.com/office/officeart/2005/8/layout/default"/>
    <dgm:cxn modelId="{685B21F0-5E9B-48FC-9C13-6AB2ACBBBF24}" type="presOf" srcId="{C18F306A-E175-4E5D-9917-A7ACC82C843C}" destId="{389FBC16-2944-42D5-8B63-15290FFB02C4}" srcOrd="0" destOrd="0" presId="urn:microsoft.com/office/officeart/2005/8/layout/default"/>
    <dgm:cxn modelId="{11385EFD-4670-42C4-90CE-71F205F4352D}" srcId="{C18F306A-E175-4E5D-9917-A7ACC82C843C}" destId="{5517D934-3E99-43E1-9D1B-8D869655D49B}" srcOrd="4" destOrd="0" parTransId="{741116DC-CA27-445B-93D2-EF72294FC820}" sibTransId="{48FE24C9-ADFB-44B5-B831-75A487DC22A7}"/>
    <dgm:cxn modelId="{FA4F4BD5-E501-429B-B378-C8FBE7CD5A22}" type="presParOf" srcId="{389FBC16-2944-42D5-8B63-15290FFB02C4}" destId="{7111FC6C-D6B9-4AE1-AF46-E27D5497EB9F}" srcOrd="0" destOrd="0" presId="urn:microsoft.com/office/officeart/2005/8/layout/default"/>
    <dgm:cxn modelId="{1FBDD8F7-FA77-426D-B7DA-15A4BCAA18B8}" type="presParOf" srcId="{389FBC16-2944-42D5-8B63-15290FFB02C4}" destId="{29E46802-2F23-4F4A-A166-617A34FEAF11}" srcOrd="1" destOrd="0" presId="urn:microsoft.com/office/officeart/2005/8/layout/default"/>
    <dgm:cxn modelId="{D7C726D6-BB5C-429C-8D64-6A8F46B70883}" type="presParOf" srcId="{389FBC16-2944-42D5-8B63-15290FFB02C4}" destId="{4A9D53BF-60D6-4A0B-8A18-6A79A161A8F4}" srcOrd="2" destOrd="0" presId="urn:microsoft.com/office/officeart/2005/8/layout/default"/>
    <dgm:cxn modelId="{9FC065BA-AD18-4BD4-8B74-C4C1620038DE}" type="presParOf" srcId="{389FBC16-2944-42D5-8B63-15290FFB02C4}" destId="{E0EEC942-6AEE-4605-848D-8D3AADD7F68B}" srcOrd="3" destOrd="0" presId="urn:microsoft.com/office/officeart/2005/8/layout/default"/>
    <dgm:cxn modelId="{79F4F97B-4EAF-4C9E-B2C6-06B9A74AD678}" type="presParOf" srcId="{389FBC16-2944-42D5-8B63-15290FFB02C4}" destId="{A44B4AB5-B059-489E-8228-70BF3F06DB0C}" srcOrd="4" destOrd="0" presId="urn:microsoft.com/office/officeart/2005/8/layout/default"/>
    <dgm:cxn modelId="{5EA9DE87-7D90-4C3D-B92C-1A65D332F823}" type="presParOf" srcId="{389FBC16-2944-42D5-8B63-15290FFB02C4}" destId="{5F53FBAB-3068-466B-916A-A2F9EB70B378}" srcOrd="5" destOrd="0" presId="urn:microsoft.com/office/officeart/2005/8/layout/default"/>
    <dgm:cxn modelId="{B1CEB9D5-B136-4D2D-9820-799089575F41}" type="presParOf" srcId="{389FBC16-2944-42D5-8B63-15290FFB02C4}" destId="{BC21CE32-141E-4B99-A85D-25A5A3BFF380}" srcOrd="6" destOrd="0" presId="urn:microsoft.com/office/officeart/2005/8/layout/default"/>
    <dgm:cxn modelId="{B2869ABE-ABCF-4DFD-AABD-5FD8A3E0EC03}" type="presParOf" srcId="{389FBC16-2944-42D5-8B63-15290FFB02C4}" destId="{3184574E-C1FA-4B48-A29E-F682B11FFB93}" srcOrd="7" destOrd="0" presId="urn:microsoft.com/office/officeart/2005/8/layout/default"/>
    <dgm:cxn modelId="{75A1ABDF-8ABC-4030-839C-059EC9F4992C}" type="presParOf" srcId="{389FBC16-2944-42D5-8B63-15290FFB02C4}" destId="{DEF53583-A12E-499D-B9D2-AAC0F7725E48}" srcOrd="8" destOrd="0" presId="urn:microsoft.com/office/officeart/2005/8/layout/default"/>
    <dgm:cxn modelId="{84D79E1F-F07C-4A9F-B5B9-F244CBDB4242}" type="presParOf" srcId="{389FBC16-2944-42D5-8B63-15290FFB02C4}" destId="{13C5133B-44A6-4A54-812A-B2D87625A5FD}" srcOrd="9" destOrd="0" presId="urn:microsoft.com/office/officeart/2005/8/layout/default"/>
    <dgm:cxn modelId="{3FBD30A5-C9FD-4490-9C64-CCA36DD10F96}" type="presParOf" srcId="{389FBC16-2944-42D5-8B63-15290FFB02C4}" destId="{1E7A4D65-E116-48BF-A27F-E65F022D56D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2D6BB2-7559-424C-AB45-F31C0241A592}"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CAAE89F8-0324-4360-81F6-C0049D57B104}">
      <dgm:prSet/>
      <dgm:spPr/>
      <dgm:t>
        <a:bodyPr/>
        <a:lstStyle/>
        <a:p>
          <a:r>
            <a:rPr lang="en-US"/>
            <a:t>Scheiding der machten in 3 verschillende groepen:</a:t>
          </a:r>
        </a:p>
      </dgm:t>
    </dgm:pt>
    <dgm:pt modelId="{3217E088-0631-47E4-9833-13D82D4D1569}" type="parTrans" cxnId="{FF463727-948B-4B89-9165-FE4536A8DED2}">
      <dgm:prSet/>
      <dgm:spPr/>
      <dgm:t>
        <a:bodyPr/>
        <a:lstStyle/>
        <a:p>
          <a:endParaRPr lang="en-US"/>
        </a:p>
      </dgm:t>
    </dgm:pt>
    <dgm:pt modelId="{C394A976-932F-43E5-8F43-A4FD6B4DA733}" type="sibTrans" cxnId="{FF463727-948B-4B89-9165-FE4536A8DED2}">
      <dgm:prSet/>
      <dgm:spPr/>
      <dgm:t>
        <a:bodyPr/>
        <a:lstStyle/>
        <a:p>
          <a:endParaRPr lang="en-US"/>
        </a:p>
      </dgm:t>
    </dgm:pt>
    <dgm:pt modelId="{CCAFCD86-8889-4197-8B43-BE2BD397825E}">
      <dgm:prSet/>
      <dgm:spPr/>
      <dgm:t>
        <a:bodyPr/>
        <a:lstStyle/>
        <a:p>
          <a:r>
            <a:rPr lang="en-US"/>
            <a:t>1e en 2e Kamer beslissen over wetsvoorstellen</a:t>
          </a:r>
        </a:p>
      </dgm:t>
    </dgm:pt>
    <dgm:pt modelId="{2A979B26-A0D3-419F-8B12-FA64ABBECD24}" type="parTrans" cxnId="{30967ADF-EA92-45BD-972E-B133C04B564B}">
      <dgm:prSet/>
      <dgm:spPr/>
      <dgm:t>
        <a:bodyPr/>
        <a:lstStyle/>
        <a:p>
          <a:endParaRPr lang="en-US"/>
        </a:p>
      </dgm:t>
    </dgm:pt>
    <dgm:pt modelId="{182E32C0-EC4D-448D-BFD2-0E230D2D8A73}" type="sibTrans" cxnId="{30967ADF-EA92-45BD-972E-B133C04B564B}">
      <dgm:prSet/>
      <dgm:spPr/>
      <dgm:t>
        <a:bodyPr/>
        <a:lstStyle/>
        <a:p>
          <a:endParaRPr lang="en-US"/>
        </a:p>
      </dgm:t>
    </dgm:pt>
    <dgm:pt modelId="{4E5453E4-6477-488E-A860-BC03AE8D820F}">
      <dgm:prSet/>
      <dgm:spPr/>
      <dgm:t>
        <a:bodyPr/>
        <a:lstStyle/>
        <a:p>
          <a:r>
            <a:rPr lang="en-US"/>
            <a:t>Ministers voeren wetten uit</a:t>
          </a:r>
        </a:p>
      </dgm:t>
    </dgm:pt>
    <dgm:pt modelId="{47FCC3A3-DF5C-448B-B49A-947AE7363642}" type="parTrans" cxnId="{8E418401-428F-4DC3-8EE2-C2556EBBC5C0}">
      <dgm:prSet/>
      <dgm:spPr/>
      <dgm:t>
        <a:bodyPr/>
        <a:lstStyle/>
        <a:p>
          <a:endParaRPr lang="en-US"/>
        </a:p>
      </dgm:t>
    </dgm:pt>
    <dgm:pt modelId="{6C743633-04C6-4E43-9B15-ED84D71406DB}" type="sibTrans" cxnId="{8E418401-428F-4DC3-8EE2-C2556EBBC5C0}">
      <dgm:prSet/>
      <dgm:spPr/>
      <dgm:t>
        <a:bodyPr/>
        <a:lstStyle/>
        <a:p>
          <a:endParaRPr lang="en-US"/>
        </a:p>
      </dgm:t>
    </dgm:pt>
    <dgm:pt modelId="{16419682-E5CD-41F1-925D-DEBA6CB9AD8C}">
      <dgm:prSet/>
      <dgm:spPr/>
      <dgm:t>
        <a:bodyPr/>
        <a:lstStyle/>
        <a:p>
          <a:r>
            <a:rPr lang="en-US"/>
            <a:t>Rechters oordelen in rechtszaken of iedereen (burgers en overheid) zich aan de wet houdt</a:t>
          </a:r>
        </a:p>
      </dgm:t>
    </dgm:pt>
    <dgm:pt modelId="{4E022D50-CD91-42A7-B96F-2B9A6E3169B4}" type="parTrans" cxnId="{A050977F-A241-429C-858A-C5D19214FB2A}">
      <dgm:prSet/>
      <dgm:spPr/>
      <dgm:t>
        <a:bodyPr/>
        <a:lstStyle/>
        <a:p>
          <a:endParaRPr lang="en-US"/>
        </a:p>
      </dgm:t>
    </dgm:pt>
    <dgm:pt modelId="{E0DCFC25-247D-4AC2-B180-DC15399EB20E}" type="sibTrans" cxnId="{A050977F-A241-429C-858A-C5D19214FB2A}">
      <dgm:prSet/>
      <dgm:spPr/>
      <dgm:t>
        <a:bodyPr/>
        <a:lstStyle/>
        <a:p>
          <a:endParaRPr lang="en-US"/>
        </a:p>
      </dgm:t>
    </dgm:pt>
    <dgm:pt modelId="{991E2CDA-9BFA-408A-86E0-D1DCE320545B}" type="pres">
      <dgm:prSet presAssocID="{192D6BB2-7559-424C-AB45-F31C0241A592}" presName="hierChild1" presStyleCnt="0">
        <dgm:presLayoutVars>
          <dgm:chPref val="1"/>
          <dgm:dir/>
          <dgm:animOne val="branch"/>
          <dgm:animLvl val="lvl"/>
          <dgm:resizeHandles/>
        </dgm:presLayoutVars>
      </dgm:prSet>
      <dgm:spPr/>
    </dgm:pt>
    <dgm:pt modelId="{1B22B927-99A1-432B-B06C-5FA4A4EFEAD4}" type="pres">
      <dgm:prSet presAssocID="{CAAE89F8-0324-4360-81F6-C0049D57B104}" presName="hierRoot1" presStyleCnt="0"/>
      <dgm:spPr/>
    </dgm:pt>
    <dgm:pt modelId="{23C7942E-B0FD-455B-9D2E-9BC6D73CA616}" type="pres">
      <dgm:prSet presAssocID="{CAAE89F8-0324-4360-81F6-C0049D57B104}" presName="composite" presStyleCnt="0"/>
      <dgm:spPr/>
    </dgm:pt>
    <dgm:pt modelId="{E627E6A8-FA62-47BA-9C4B-FECFF3731364}" type="pres">
      <dgm:prSet presAssocID="{CAAE89F8-0324-4360-81F6-C0049D57B104}" presName="background" presStyleLbl="node0" presStyleIdx="0" presStyleCnt="1"/>
      <dgm:spPr/>
    </dgm:pt>
    <dgm:pt modelId="{6C4A4164-9CA7-4D33-B774-C78E9E6AA6D3}" type="pres">
      <dgm:prSet presAssocID="{CAAE89F8-0324-4360-81F6-C0049D57B104}" presName="text" presStyleLbl="fgAcc0" presStyleIdx="0" presStyleCnt="1">
        <dgm:presLayoutVars>
          <dgm:chPref val="3"/>
        </dgm:presLayoutVars>
      </dgm:prSet>
      <dgm:spPr/>
    </dgm:pt>
    <dgm:pt modelId="{40DB58C5-B311-4C78-B3B9-58963ACB075A}" type="pres">
      <dgm:prSet presAssocID="{CAAE89F8-0324-4360-81F6-C0049D57B104}" presName="hierChild2" presStyleCnt="0"/>
      <dgm:spPr/>
    </dgm:pt>
    <dgm:pt modelId="{E155ACC3-587E-4CB1-8BA7-7D0D29EFE614}" type="pres">
      <dgm:prSet presAssocID="{2A979B26-A0D3-419F-8B12-FA64ABBECD24}" presName="Name10" presStyleLbl="parChTrans1D2" presStyleIdx="0" presStyleCnt="3"/>
      <dgm:spPr/>
    </dgm:pt>
    <dgm:pt modelId="{01D884A3-3AD0-41F2-8C7C-47381BBE5446}" type="pres">
      <dgm:prSet presAssocID="{CCAFCD86-8889-4197-8B43-BE2BD397825E}" presName="hierRoot2" presStyleCnt="0"/>
      <dgm:spPr/>
    </dgm:pt>
    <dgm:pt modelId="{6C030184-A9EA-4C0E-A762-9DC64E755B05}" type="pres">
      <dgm:prSet presAssocID="{CCAFCD86-8889-4197-8B43-BE2BD397825E}" presName="composite2" presStyleCnt="0"/>
      <dgm:spPr/>
    </dgm:pt>
    <dgm:pt modelId="{2B095857-DFEB-4678-B898-E064C90794EB}" type="pres">
      <dgm:prSet presAssocID="{CCAFCD86-8889-4197-8B43-BE2BD397825E}" presName="background2" presStyleLbl="node2" presStyleIdx="0" presStyleCnt="3"/>
      <dgm:spPr/>
    </dgm:pt>
    <dgm:pt modelId="{0EC21A18-2E40-4BB0-8228-90B6D16085EE}" type="pres">
      <dgm:prSet presAssocID="{CCAFCD86-8889-4197-8B43-BE2BD397825E}" presName="text2" presStyleLbl="fgAcc2" presStyleIdx="0" presStyleCnt="3">
        <dgm:presLayoutVars>
          <dgm:chPref val="3"/>
        </dgm:presLayoutVars>
      </dgm:prSet>
      <dgm:spPr/>
    </dgm:pt>
    <dgm:pt modelId="{78F0B9C0-8F2B-45DB-BB37-5DA4E9223FC3}" type="pres">
      <dgm:prSet presAssocID="{CCAFCD86-8889-4197-8B43-BE2BD397825E}" presName="hierChild3" presStyleCnt="0"/>
      <dgm:spPr/>
    </dgm:pt>
    <dgm:pt modelId="{693FB1C8-52C8-4780-B29B-6E3815C05F05}" type="pres">
      <dgm:prSet presAssocID="{47FCC3A3-DF5C-448B-B49A-947AE7363642}" presName="Name10" presStyleLbl="parChTrans1D2" presStyleIdx="1" presStyleCnt="3"/>
      <dgm:spPr/>
    </dgm:pt>
    <dgm:pt modelId="{60CEB2F9-F889-485A-9295-6D52862CC6F2}" type="pres">
      <dgm:prSet presAssocID="{4E5453E4-6477-488E-A860-BC03AE8D820F}" presName="hierRoot2" presStyleCnt="0"/>
      <dgm:spPr/>
    </dgm:pt>
    <dgm:pt modelId="{7EC51884-6470-4909-917B-A1C0B48E24D4}" type="pres">
      <dgm:prSet presAssocID="{4E5453E4-6477-488E-A860-BC03AE8D820F}" presName="composite2" presStyleCnt="0"/>
      <dgm:spPr/>
    </dgm:pt>
    <dgm:pt modelId="{5C473B5C-191E-4D71-BC9B-6FA25962067A}" type="pres">
      <dgm:prSet presAssocID="{4E5453E4-6477-488E-A860-BC03AE8D820F}" presName="background2" presStyleLbl="node2" presStyleIdx="1" presStyleCnt="3"/>
      <dgm:spPr/>
    </dgm:pt>
    <dgm:pt modelId="{C55C302F-5C7C-4664-9B79-05D6B63F1B30}" type="pres">
      <dgm:prSet presAssocID="{4E5453E4-6477-488E-A860-BC03AE8D820F}" presName="text2" presStyleLbl="fgAcc2" presStyleIdx="1" presStyleCnt="3">
        <dgm:presLayoutVars>
          <dgm:chPref val="3"/>
        </dgm:presLayoutVars>
      </dgm:prSet>
      <dgm:spPr/>
    </dgm:pt>
    <dgm:pt modelId="{9B10056C-4A34-4E52-9C32-6355E1FAB5D4}" type="pres">
      <dgm:prSet presAssocID="{4E5453E4-6477-488E-A860-BC03AE8D820F}" presName="hierChild3" presStyleCnt="0"/>
      <dgm:spPr/>
    </dgm:pt>
    <dgm:pt modelId="{AC6995BB-B107-4F88-9A70-BA4F7132890C}" type="pres">
      <dgm:prSet presAssocID="{4E022D50-CD91-42A7-B96F-2B9A6E3169B4}" presName="Name10" presStyleLbl="parChTrans1D2" presStyleIdx="2" presStyleCnt="3"/>
      <dgm:spPr/>
    </dgm:pt>
    <dgm:pt modelId="{E797D72E-665F-47B9-A7F4-32D68AA81141}" type="pres">
      <dgm:prSet presAssocID="{16419682-E5CD-41F1-925D-DEBA6CB9AD8C}" presName="hierRoot2" presStyleCnt="0"/>
      <dgm:spPr/>
    </dgm:pt>
    <dgm:pt modelId="{5AFE1508-CEE0-42A8-85C9-FAC9AFCD1347}" type="pres">
      <dgm:prSet presAssocID="{16419682-E5CD-41F1-925D-DEBA6CB9AD8C}" presName="composite2" presStyleCnt="0"/>
      <dgm:spPr/>
    </dgm:pt>
    <dgm:pt modelId="{407272E3-F1B1-478A-AE36-33BE341A96F9}" type="pres">
      <dgm:prSet presAssocID="{16419682-E5CD-41F1-925D-DEBA6CB9AD8C}" presName="background2" presStyleLbl="node2" presStyleIdx="2" presStyleCnt="3"/>
      <dgm:spPr/>
    </dgm:pt>
    <dgm:pt modelId="{96A1380E-AB1C-42B8-B4FA-C47C3B773FB9}" type="pres">
      <dgm:prSet presAssocID="{16419682-E5CD-41F1-925D-DEBA6CB9AD8C}" presName="text2" presStyleLbl="fgAcc2" presStyleIdx="2" presStyleCnt="3">
        <dgm:presLayoutVars>
          <dgm:chPref val="3"/>
        </dgm:presLayoutVars>
      </dgm:prSet>
      <dgm:spPr/>
    </dgm:pt>
    <dgm:pt modelId="{16F712CA-83C3-4E7B-8847-6AE33811CEDB}" type="pres">
      <dgm:prSet presAssocID="{16419682-E5CD-41F1-925D-DEBA6CB9AD8C}" presName="hierChild3" presStyleCnt="0"/>
      <dgm:spPr/>
    </dgm:pt>
  </dgm:ptLst>
  <dgm:cxnLst>
    <dgm:cxn modelId="{8E418401-428F-4DC3-8EE2-C2556EBBC5C0}" srcId="{CAAE89F8-0324-4360-81F6-C0049D57B104}" destId="{4E5453E4-6477-488E-A860-BC03AE8D820F}" srcOrd="1" destOrd="0" parTransId="{47FCC3A3-DF5C-448B-B49A-947AE7363642}" sibTransId="{6C743633-04C6-4E43-9B15-ED84D71406DB}"/>
    <dgm:cxn modelId="{2783B301-9096-4DFC-B513-DA418FE87696}" type="presOf" srcId="{4E022D50-CD91-42A7-B96F-2B9A6E3169B4}" destId="{AC6995BB-B107-4F88-9A70-BA4F7132890C}" srcOrd="0" destOrd="0" presId="urn:microsoft.com/office/officeart/2005/8/layout/hierarchy1"/>
    <dgm:cxn modelId="{FF463727-948B-4B89-9165-FE4536A8DED2}" srcId="{192D6BB2-7559-424C-AB45-F31C0241A592}" destId="{CAAE89F8-0324-4360-81F6-C0049D57B104}" srcOrd="0" destOrd="0" parTransId="{3217E088-0631-47E4-9833-13D82D4D1569}" sibTransId="{C394A976-932F-43E5-8F43-A4FD6B4DA733}"/>
    <dgm:cxn modelId="{AE42275F-3A84-47C1-8166-B59CC2E0E37E}" type="presOf" srcId="{192D6BB2-7559-424C-AB45-F31C0241A592}" destId="{991E2CDA-9BFA-408A-86E0-D1DCE320545B}" srcOrd="0" destOrd="0" presId="urn:microsoft.com/office/officeart/2005/8/layout/hierarchy1"/>
    <dgm:cxn modelId="{AE5DCB4C-75CE-4243-A9A5-C4BBD403F004}" type="presOf" srcId="{2A979B26-A0D3-419F-8B12-FA64ABBECD24}" destId="{E155ACC3-587E-4CB1-8BA7-7D0D29EFE614}" srcOrd="0" destOrd="0" presId="urn:microsoft.com/office/officeart/2005/8/layout/hierarchy1"/>
    <dgm:cxn modelId="{D6E40074-476F-433A-87EF-D1ECD39D2238}" type="presOf" srcId="{4E5453E4-6477-488E-A860-BC03AE8D820F}" destId="{C55C302F-5C7C-4664-9B79-05D6B63F1B30}" srcOrd="0" destOrd="0" presId="urn:microsoft.com/office/officeart/2005/8/layout/hierarchy1"/>
    <dgm:cxn modelId="{A050977F-A241-429C-858A-C5D19214FB2A}" srcId="{CAAE89F8-0324-4360-81F6-C0049D57B104}" destId="{16419682-E5CD-41F1-925D-DEBA6CB9AD8C}" srcOrd="2" destOrd="0" parTransId="{4E022D50-CD91-42A7-B96F-2B9A6E3169B4}" sibTransId="{E0DCFC25-247D-4AC2-B180-DC15399EB20E}"/>
    <dgm:cxn modelId="{4B3C3288-9C0D-44BF-86DA-850E8BD11B6C}" type="presOf" srcId="{16419682-E5CD-41F1-925D-DEBA6CB9AD8C}" destId="{96A1380E-AB1C-42B8-B4FA-C47C3B773FB9}" srcOrd="0" destOrd="0" presId="urn:microsoft.com/office/officeart/2005/8/layout/hierarchy1"/>
    <dgm:cxn modelId="{D60369AE-D6A6-4D79-98A4-7B4772848F15}" type="presOf" srcId="{47FCC3A3-DF5C-448B-B49A-947AE7363642}" destId="{693FB1C8-52C8-4780-B29B-6E3815C05F05}" srcOrd="0" destOrd="0" presId="urn:microsoft.com/office/officeart/2005/8/layout/hierarchy1"/>
    <dgm:cxn modelId="{052D48D6-7F05-4353-9225-708D83445E6C}" type="presOf" srcId="{CCAFCD86-8889-4197-8B43-BE2BD397825E}" destId="{0EC21A18-2E40-4BB0-8228-90B6D16085EE}" srcOrd="0" destOrd="0" presId="urn:microsoft.com/office/officeart/2005/8/layout/hierarchy1"/>
    <dgm:cxn modelId="{30967ADF-EA92-45BD-972E-B133C04B564B}" srcId="{CAAE89F8-0324-4360-81F6-C0049D57B104}" destId="{CCAFCD86-8889-4197-8B43-BE2BD397825E}" srcOrd="0" destOrd="0" parTransId="{2A979B26-A0D3-419F-8B12-FA64ABBECD24}" sibTransId="{182E32C0-EC4D-448D-BFD2-0E230D2D8A73}"/>
    <dgm:cxn modelId="{E0AAA6F6-B760-42B9-BC71-554E82E18CDF}" type="presOf" srcId="{CAAE89F8-0324-4360-81F6-C0049D57B104}" destId="{6C4A4164-9CA7-4D33-B774-C78E9E6AA6D3}" srcOrd="0" destOrd="0" presId="urn:microsoft.com/office/officeart/2005/8/layout/hierarchy1"/>
    <dgm:cxn modelId="{7964EAB8-F881-4512-8D97-D56CFC3F4957}" type="presParOf" srcId="{991E2CDA-9BFA-408A-86E0-D1DCE320545B}" destId="{1B22B927-99A1-432B-B06C-5FA4A4EFEAD4}" srcOrd="0" destOrd="0" presId="urn:microsoft.com/office/officeart/2005/8/layout/hierarchy1"/>
    <dgm:cxn modelId="{1C2070EF-8689-4E39-A830-510615A58E60}" type="presParOf" srcId="{1B22B927-99A1-432B-B06C-5FA4A4EFEAD4}" destId="{23C7942E-B0FD-455B-9D2E-9BC6D73CA616}" srcOrd="0" destOrd="0" presId="urn:microsoft.com/office/officeart/2005/8/layout/hierarchy1"/>
    <dgm:cxn modelId="{E448D0C4-BD69-4A2E-BFEA-10EC6365C310}" type="presParOf" srcId="{23C7942E-B0FD-455B-9D2E-9BC6D73CA616}" destId="{E627E6A8-FA62-47BA-9C4B-FECFF3731364}" srcOrd="0" destOrd="0" presId="urn:microsoft.com/office/officeart/2005/8/layout/hierarchy1"/>
    <dgm:cxn modelId="{C6980965-420C-4893-9F03-CA3767C5E41A}" type="presParOf" srcId="{23C7942E-B0FD-455B-9D2E-9BC6D73CA616}" destId="{6C4A4164-9CA7-4D33-B774-C78E9E6AA6D3}" srcOrd="1" destOrd="0" presId="urn:microsoft.com/office/officeart/2005/8/layout/hierarchy1"/>
    <dgm:cxn modelId="{596CEB0E-7F60-42A9-954F-F1911A0E2D50}" type="presParOf" srcId="{1B22B927-99A1-432B-B06C-5FA4A4EFEAD4}" destId="{40DB58C5-B311-4C78-B3B9-58963ACB075A}" srcOrd="1" destOrd="0" presId="urn:microsoft.com/office/officeart/2005/8/layout/hierarchy1"/>
    <dgm:cxn modelId="{2ACA1642-F102-4D93-BFE2-26D99A9A3F5E}" type="presParOf" srcId="{40DB58C5-B311-4C78-B3B9-58963ACB075A}" destId="{E155ACC3-587E-4CB1-8BA7-7D0D29EFE614}" srcOrd="0" destOrd="0" presId="urn:microsoft.com/office/officeart/2005/8/layout/hierarchy1"/>
    <dgm:cxn modelId="{9095009F-448B-4CEF-A6FF-5EC100D14ED9}" type="presParOf" srcId="{40DB58C5-B311-4C78-B3B9-58963ACB075A}" destId="{01D884A3-3AD0-41F2-8C7C-47381BBE5446}" srcOrd="1" destOrd="0" presId="urn:microsoft.com/office/officeart/2005/8/layout/hierarchy1"/>
    <dgm:cxn modelId="{C2EEC369-4627-4D13-BC59-8EF774CB0761}" type="presParOf" srcId="{01D884A3-3AD0-41F2-8C7C-47381BBE5446}" destId="{6C030184-A9EA-4C0E-A762-9DC64E755B05}" srcOrd="0" destOrd="0" presId="urn:microsoft.com/office/officeart/2005/8/layout/hierarchy1"/>
    <dgm:cxn modelId="{EC7C8E43-E2B2-4CD8-83D0-DE75D700E6CB}" type="presParOf" srcId="{6C030184-A9EA-4C0E-A762-9DC64E755B05}" destId="{2B095857-DFEB-4678-B898-E064C90794EB}" srcOrd="0" destOrd="0" presId="urn:microsoft.com/office/officeart/2005/8/layout/hierarchy1"/>
    <dgm:cxn modelId="{DED0588C-68D7-4C1E-A85D-9F1FEAEE8A98}" type="presParOf" srcId="{6C030184-A9EA-4C0E-A762-9DC64E755B05}" destId="{0EC21A18-2E40-4BB0-8228-90B6D16085EE}" srcOrd="1" destOrd="0" presId="urn:microsoft.com/office/officeart/2005/8/layout/hierarchy1"/>
    <dgm:cxn modelId="{B00C08C1-B8AA-4209-A3F5-946405E03992}" type="presParOf" srcId="{01D884A3-3AD0-41F2-8C7C-47381BBE5446}" destId="{78F0B9C0-8F2B-45DB-BB37-5DA4E9223FC3}" srcOrd="1" destOrd="0" presId="urn:microsoft.com/office/officeart/2005/8/layout/hierarchy1"/>
    <dgm:cxn modelId="{F6EB3865-F8B0-4972-914E-F25536854F2B}" type="presParOf" srcId="{40DB58C5-B311-4C78-B3B9-58963ACB075A}" destId="{693FB1C8-52C8-4780-B29B-6E3815C05F05}" srcOrd="2" destOrd="0" presId="urn:microsoft.com/office/officeart/2005/8/layout/hierarchy1"/>
    <dgm:cxn modelId="{4B96611D-2ADF-4578-95D5-1DA34CEE4C0E}" type="presParOf" srcId="{40DB58C5-B311-4C78-B3B9-58963ACB075A}" destId="{60CEB2F9-F889-485A-9295-6D52862CC6F2}" srcOrd="3" destOrd="0" presId="urn:microsoft.com/office/officeart/2005/8/layout/hierarchy1"/>
    <dgm:cxn modelId="{420A1CD7-1E1C-4BB3-B9C9-BABD60FE1474}" type="presParOf" srcId="{60CEB2F9-F889-485A-9295-6D52862CC6F2}" destId="{7EC51884-6470-4909-917B-A1C0B48E24D4}" srcOrd="0" destOrd="0" presId="urn:microsoft.com/office/officeart/2005/8/layout/hierarchy1"/>
    <dgm:cxn modelId="{6C405F6B-F718-49BC-809C-DD9B865DECA7}" type="presParOf" srcId="{7EC51884-6470-4909-917B-A1C0B48E24D4}" destId="{5C473B5C-191E-4D71-BC9B-6FA25962067A}" srcOrd="0" destOrd="0" presId="urn:microsoft.com/office/officeart/2005/8/layout/hierarchy1"/>
    <dgm:cxn modelId="{9DB0E73D-7825-4D22-B0EE-FA5FFB40A911}" type="presParOf" srcId="{7EC51884-6470-4909-917B-A1C0B48E24D4}" destId="{C55C302F-5C7C-4664-9B79-05D6B63F1B30}" srcOrd="1" destOrd="0" presId="urn:microsoft.com/office/officeart/2005/8/layout/hierarchy1"/>
    <dgm:cxn modelId="{0A958703-9F56-48B4-8C26-82BC72047A46}" type="presParOf" srcId="{60CEB2F9-F889-485A-9295-6D52862CC6F2}" destId="{9B10056C-4A34-4E52-9C32-6355E1FAB5D4}" srcOrd="1" destOrd="0" presId="urn:microsoft.com/office/officeart/2005/8/layout/hierarchy1"/>
    <dgm:cxn modelId="{0F25F4BB-7510-4954-9E45-72DD4304CAA7}" type="presParOf" srcId="{40DB58C5-B311-4C78-B3B9-58963ACB075A}" destId="{AC6995BB-B107-4F88-9A70-BA4F7132890C}" srcOrd="4" destOrd="0" presId="urn:microsoft.com/office/officeart/2005/8/layout/hierarchy1"/>
    <dgm:cxn modelId="{0B94CB3F-7174-4BA4-8DCC-B551A8CFAD73}" type="presParOf" srcId="{40DB58C5-B311-4C78-B3B9-58963ACB075A}" destId="{E797D72E-665F-47B9-A7F4-32D68AA81141}" srcOrd="5" destOrd="0" presId="urn:microsoft.com/office/officeart/2005/8/layout/hierarchy1"/>
    <dgm:cxn modelId="{52D8C883-37E6-44D6-BDB9-9C1E3D226F6B}" type="presParOf" srcId="{E797D72E-665F-47B9-A7F4-32D68AA81141}" destId="{5AFE1508-CEE0-42A8-85C9-FAC9AFCD1347}" srcOrd="0" destOrd="0" presId="urn:microsoft.com/office/officeart/2005/8/layout/hierarchy1"/>
    <dgm:cxn modelId="{EBF86DCE-30E1-4FD4-B957-59A8E14B0FBA}" type="presParOf" srcId="{5AFE1508-CEE0-42A8-85C9-FAC9AFCD1347}" destId="{407272E3-F1B1-478A-AE36-33BE341A96F9}" srcOrd="0" destOrd="0" presId="urn:microsoft.com/office/officeart/2005/8/layout/hierarchy1"/>
    <dgm:cxn modelId="{89CF40B4-0D81-4697-91B1-9D5494B7F844}" type="presParOf" srcId="{5AFE1508-CEE0-42A8-85C9-FAC9AFCD1347}" destId="{96A1380E-AB1C-42B8-B4FA-C47C3B773FB9}" srcOrd="1" destOrd="0" presId="urn:microsoft.com/office/officeart/2005/8/layout/hierarchy1"/>
    <dgm:cxn modelId="{F55B9ACD-3649-4D69-8BFE-F45A884A1B2C}" type="presParOf" srcId="{E797D72E-665F-47B9-A7F4-32D68AA81141}" destId="{16F712CA-83C3-4E7B-8847-6AE33811CED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E3E592-B7E6-45F5-8FF6-902CBE345872}" type="doc">
      <dgm:prSet loTypeId="urn:microsoft.com/office/officeart/2005/8/layout/process1" loCatId="process" qsTypeId="urn:microsoft.com/office/officeart/2005/8/quickstyle/simple1" qsCatId="simple" csTypeId="urn:microsoft.com/office/officeart/2005/8/colors/accent1_2" csCatId="accent1" phldr="1"/>
      <dgm:spPr/>
    </dgm:pt>
    <dgm:pt modelId="{5A902F6A-DE4C-417F-8C75-3F8A66BE468C}">
      <dgm:prSet phldrT="[Tekst]"/>
      <dgm:spPr/>
      <dgm:t>
        <a:bodyPr/>
        <a:lstStyle/>
        <a:p>
          <a:r>
            <a:rPr lang="nl-NL" dirty="0"/>
            <a:t>Verkiezingen</a:t>
          </a:r>
        </a:p>
        <a:p>
          <a:r>
            <a:rPr lang="nl-NL" dirty="0"/>
            <a:t>Tweede Kamer</a:t>
          </a:r>
        </a:p>
        <a:p>
          <a:r>
            <a:rPr lang="nl-NL" dirty="0"/>
            <a:t>(150 leden)</a:t>
          </a:r>
        </a:p>
      </dgm:t>
    </dgm:pt>
    <dgm:pt modelId="{77B4C3A5-D84A-4766-A745-E756D3125A5F}" type="parTrans" cxnId="{F8683D8B-4EB2-4B9D-AC82-AEB153ADFE82}">
      <dgm:prSet/>
      <dgm:spPr/>
      <dgm:t>
        <a:bodyPr/>
        <a:lstStyle/>
        <a:p>
          <a:endParaRPr lang="nl-NL"/>
        </a:p>
      </dgm:t>
    </dgm:pt>
    <dgm:pt modelId="{3ACD22AB-46BA-4FAE-B17E-D17B87FFD9CE}" type="sibTrans" cxnId="{F8683D8B-4EB2-4B9D-AC82-AEB153ADFE82}">
      <dgm:prSet/>
      <dgm:spPr/>
      <dgm:t>
        <a:bodyPr/>
        <a:lstStyle/>
        <a:p>
          <a:endParaRPr lang="nl-NL"/>
        </a:p>
      </dgm:t>
    </dgm:pt>
    <dgm:pt modelId="{4B3F21B0-824D-4067-945B-E10931E0D428}">
      <dgm:prSet phldrT="[Tekst]"/>
      <dgm:spPr/>
      <dgm:t>
        <a:bodyPr/>
        <a:lstStyle/>
        <a:p>
          <a:r>
            <a:rPr lang="nl-NL" dirty="0">
              <a:hlinkClick xmlns:r="http://schemas.openxmlformats.org/officeDocument/2006/relationships" r:id="rId1"/>
            </a:rPr>
            <a:t>Kabinetsformatie</a:t>
          </a:r>
          <a:endParaRPr lang="nl-NL" dirty="0"/>
        </a:p>
      </dgm:t>
    </dgm:pt>
    <dgm:pt modelId="{0B89C059-3650-4EAB-82A8-E04CB52803D4}" type="parTrans" cxnId="{363D94BA-92DF-489C-AF6A-BE454EEDEDD6}">
      <dgm:prSet/>
      <dgm:spPr/>
      <dgm:t>
        <a:bodyPr/>
        <a:lstStyle/>
        <a:p>
          <a:endParaRPr lang="nl-NL"/>
        </a:p>
      </dgm:t>
    </dgm:pt>
    <dgm:pt modelId="{42C75DD3-7BFB-4590-B94F-BAD3668B7330}" type="sibTrans" cxnId="{363D94BA-92DF-489C-AF6A-BE454EEDEDD6}">
      <dgm:prSet/>
      <dgm:spPr/>
      <dgm:t>
        <a:bodyPr/>
        <a:lstStyle/>
        <a:p>
          <a:endParaRPr lang="nl-NL"/>
        </a:p>
      </dgm:t>
    </dgm:pt>
    <dgm:pt modelId="{9A0397A9-13CA-448A-A137-2FF568F50C67}">
      <dgm:prSet phldrT="[Tekst]"/>
      <dgm:spPr/>
      <dgm:t>
        <a:bodyPr/>
        <a:lstStyle/>
        <a:p>
          <a:r>
            <a:rPr lang="nl-NL" dirty="0"/>
            <a:t>Benoeming</a:t>
          </a:r>
        </a:p>
        <a:p>
          <a:r>
            <a:rPr lang="nl-NL" dirty="0"/>
            <a:t>Regering</a:t>
          </a:r>
        </a:p>
      </dgm:t>
    </dgm:pt>
    <dgm:pt modelId="{5B666B8B-3169-4840-A82F-58AD4758F333}" type="parTrans" cxnId="{79C94E23-45A5-4622-8A30-216C4B7B4936}">
      <dgm:prSet/>
      <dgm:spPr/>
      <dgm:t>
        <a:bodyPr/>
        <a:lstStyle/>
        <a:p>
          <a:endParaRPr lang="nl-NL"/>
        </a:p>
      </dgm:t>
    </dgm:pt>
    <dgm:pt modelId="{2CD5A5DB-F1A0-444D-8D0D-7705DC26B77A}" type="sibTrans" cxnId="{79C94E23-45A5-4622-8A30-216C4B7B4936}">
      <dgm:prSet/>
      <dgm:spPr/>
      <dgm:t>
        <a:bodyPr/>
        <a:lstStyle/>
        <a:p>
          <a:endParaRPr lang="nl-NL"/>
        </a:p>
      </dgm:t>
    </dgm:pt>
    <dgm:pt modelId="{6C7CF166-4B23-4DCA-8703-DB071DF8B567}">
      <dgm:prSet phldrT="[Tekst]"/>
      <dgm:spPr/>
      <dgm:t>
        <a:bodyPr/>
        <a:lstStyle/>
        <a:p>
          <a:r>
            <a:rPr lang="nl-NL" dirty="0"/>
            <a:t>Regeerakkoord</a:t>
          </a:r>
        </a:p>
      </dgm:t>
    </dgm:pt>
    <dgm:pt modelId="{0E06E920-6964-4F4A-9F91-DD0251AC10DD}" type="parTrans" cxnId="{FAE0F0FF-DA7D-4BCB-B0BF-339301BCB13B}">
      <dgm:prSet/>
      <dgm:spPr/>
      <dgm:t>
        <a:bodyPr/>
        <a:lstStyle/>
        <a:p>
          <a:endParaRPr lang="nl-NL"/>
        </a:p>
      </dgm:t>
    </dgm:pt>
    <dgm:pt modelId="{068CCD9C-ACF8-40F4-B1F7-70A5F97DDE5B}" type="sibTrans" cxnId="{FAE0F0FF-DA7D-4BCB-B0BF-339301BCB13B}">
      <dgm:prSet/>
      <dgm:spPr/>
      <dgm:t>
        <a:bodyPr/>
        <a:lstStyle/>
        <a:p>
          <a:endParaRPr lang="nl-NL"/>
        </a:p>
      </dgm:t>
    </dgm:pt>
    <dgm:pt modelId="{62474C12-5581-4B88-A167-028C64ADF1C9}" type="pres">
      <dgm:prSet presAssocID="{92E3E592-B7E6-45F5-8FF6-902CBE345872}" presName="Name0" presStyleCnt="0">
        <dgm:presLayoutVars>
          <dgm:dir/>
          <dgm:resizeHandles val="exact"/>
        </dgm:presLayoutVars>
      </dgm:prSet>
      <dgm:spPr/>
    </dgm:pt>
    <dgm:pt modelId="{622BB561-4A12-41B0-AE55-27D8031704F3}" type="pres">
      <dgm:prSet presAssocID="{5A902F6A-DE4C-417F-8C75-3F8A66BE468C}" presName="node" presStyleLbl="node1" presStyleIdx="0" presStyleCnt="4">
        <dgm:presLayoutVars>
          <dgm:bulletEnabled val="1"/>
        </dgm:presLayoutVars>
      </dgm:prSet>
      <dgm:spPr/>
    </dgm:pt>
    <dgm:pt modelId="{E1EAB359-DE9A-4C84-903E-CA933700D79D}" type="pres">
      <dgm:prSet presAssocID="{3ACD22AB-46BA-4FAE-B17E-D17B87FFD9CE}" presName="sibTrans" presStyleLbl="sibTrans2D1" presStyleIdx="0" presStyleCnt="3"/>
      <dgm:spPr/>
    </dgm:pt>
    <dgm:pt modelId="{9F130A2A-E9D5-45A8-B146-5EA23577F2EE}" type="pres">
      <dgm:prSet presAssocID="{3ACD22AB-46BA-4FAE-B17E-D17B87FFD9CE}" presName="connectorText" presStyleLbl="sibTrans2D1" presStyleIdx="0" presStyleCnt="3"/>
      <dgm:spPr/>
    </dgm:pt>
    <dgm:pt modelId="{CE45660A-D5A8-4FA1-93C7-A8530025444F}" type="pres">
      <dgm:prSet presAssocID="{4B3F21B0-824D-4067-945B-E10931E0D428}" presName="node" presStyleLbl="node1" presStyleIdx="1" presStyleCnt="4">
        <dgm:presLayoutVars>
          <dgm:bulletEnabled val="1"/>
        </dgm:presLayoutVars>
      </dgm:prSet>
      <dgm:spPr/>
    </dgm:pt>
    <dgm:pt modelId="{43F9DAC5-E477-4236-AF9D-8BA80260AD82}" type="pres">
      <dgm:prSet presAssocID="{42C75DD3-7BFB-4590-B94F-BAD3668B7330}" presName="sibTrans" presStyleLbl="sibTrans2D1" presStyleIdx="1" presStyleCnt="3"/>
      <dgm:spPr/>
    </dgm:pt>
    <dgm:pt modelId="{5ECEF5F5-C5A3-45B2-8690-4C94DFBA1CCB}" type="pres">
      <dgm:prSet presAssocID="{42C75DD3-7BFB-4590-B94F-BAD3668B7330}" presName="connectorText" presStyleLbl="sibTrans2D1" presStyleIdx="1" presStyleCnt="3"/>
      <dgm:spPr/>
    </dgm:pt>
    <dgm:pt modelId="{1CFC76AF-5F33-44A5-AC10-1FEE646D956B}" type="pres">
      <dgm:prSet presAssocID="{6C7CF166-4B23-4DCA-8703-DB071DF8B567}" presName="node" presStyleLbl="node1" presStyleIdx="2" presStyleCnt="4">
        <dgm:presLayoutVars>
          <dgm:bulletEnabled val="1"/>
        </dgm:presLayoutVars>
      </dgm:prSet>
      <dgm:spPr/>
    </dgm:pt>
    <dgm:pt modelId="{D2E8B66D-E47A-4B84-88DE-45B469D4430B}" type="pres">
      <dgm:prSet presAssocID="{068CCD9C-ACF8-40F4-B1F7-70A5F97DDE5B}" presName="sibTrans" presStyleLbl="sibTrans2D1" presStyleIdx="2" presStyleCnt="3"/>
      <dgm:spPr/>
    </dgm:pt>
    <dgm:pt modelId="{FAD7788A-FB85-4D5D-A123-FBD6255214A6}" type="pres">
      <dgm:prSet presAssocID="{068CCD9C-ACF8-40F4-B1F7-70A5F97DDE5B}" presName="connectorText" presStyleLbl="sibTrans2D1" presStyleIdx="2" presStyleCnt="3"/>
      <dgm:spPr/>
    </dgm:pt>
    <dgm:pt modelId="{371BAD8F-FD99-4391-8925-B30E01A881BF}" type="pres">
      <dgm:prSet presAssocID="{9A0397A9-13CA-448A-A137-2FF568F50C67}" presName="node" presStyleLbl="node1" presStyleIdx="3" presStyleCnt="4">
        <dgm:presLayoutVars>
          <dgm:bulletEnabled val="1"/>
        </dgm:presLayoutVars>
      </dgm:prSet>
      <dgm:spPr/>
    </dgm:pt>
  </dgm:ptLst>
  <dgm:cxnLst>
    <dgm:cxn modelId="{717C8804-7DC6-411C-A736-4CB1A73AB29F}" type="presOf" srcId="{9A0397A9-13CA-448A-A137-2FF568F50C67}" destId="{371BAD8F-FD99-4391-8925-B30E01A881BF}" srcOrd="0" destOrd="0" presId="urn:microsoft.com/office/officeart/2005/8/layout/process1"/>
    <dgm:cxn modelId="{E528030B-83BB-4B5A-86DB-6B2AFA33F8BE}" type="presOf" srcId="{42C75DD3-7BFB-4590-B94F-BAD3668B7330}" destId="{43F9DAC5-E477-4236-AF9D-8BA80260AD82}" srcOrd="0" destOrd="0" presId="urn:microsoft.com/office/officeart/2005/8/layout/process1"/>
    <dgm:cxn modelId="{79C94E23-45A5-4622-8A30-216C4B7B4936}" srcId="{92E3E592-B7E6-45F5-8FF6-902CBE345872}" destId="{9A0397A9-13CA-448A-A137-2FF568F50C67}" srcOrd="3" destOrd="0" parTransId="{5B666B8B-3169-4840-A82F-58AD4758F333}" sibTransId="{2CD5A5DB-F1A0-444D-8D0D-7705DC26B77A}"/>
    <dgm:cxn modelId="{1A8D502E-1CBA-4311-A6AA-C02FC93DE15F}" type="presOf" srcId="{068CCD9C-ACF8-40F4-B1F7-70A5F97DDE5B}" destId="{FAD7788A-FB85-4D5D-A123-FBD6255214A6}" srcOrd="1" destOrd="0" presId="urn:microsoft.com/office/officeart/2005/8/layout/process1"/>
    <dgm:cxn modelId="{500D3E66-EB50-44BB-A560-25D0C4188FC1}" type="presOf" srcId="{068CCD9C-ACF8-40F4-B1F7-70A5F97DDE5B}" destId="{D2E8B66D-E47A-4B84-88DE-45B469D4430B}" srcOrd="0" destOrd="0" presId="urn:microsoft.com/office/officeart/2005/8/layout/process1"/>
    <dgm:cxn modelId="{6ECB116A-2F11-468D-B296-8B8721F560F0}" type="presOf" srcId="{3ACD22AB-46BA-4FAE-B17E-D17B87FFD9CE}" destId="{9F130A2A-E9D5-45A8-B146-5EA23577F2EE}" srcOrd="1" destOrd="0" presId="urn:microsoft.com/office/officeart/2005/8/layout/process1"/>
    <dgm:cxn modelId="{F8683D8B-4EB2-4B9D-AC82-AEB153ADFE82}" srcId="{92E3E592-B7E6-45F5-8FF6-902CBE345872}" destId="{5A902F6A-DE4C-417F-8C75-3F8A66BE468C}" srcOrd="0" destOrd="0" parTransId="{77B4C3A5-D84A-4766-A745-E756D3125A5F}" sibTransId="{3ACD22AB-46BA-4FAE-B17E-D17B87FFD9CE}"/>
    <dgm:cxn modelId="{E5195498-F371-4864-9119-539010FDC1F0}" type="presOf" srcId="{92E3E592-B7E6-45F5-8FF6-902CBE345872}" destId="{62474C12-5581-4B88-A167-028C64ADF1C9}" srcOrd="0" destOrd="0" presId="urn:microsoft.com/office/officeart/2005/8/layout/process1"/>
    <dgm:cxn modelId="{2B2BF89D-997E-4616-9965-C1B49CCFFFC5}" type="presOf" srcId="{3ACD22AB-46BA-4FAE-B17E-D17B87FFD9CE}" destId="{E1EAB359-DE9A-4C84-903E-CA933700D79D}" srcOrd="0" destOrd="0" presId="urn:microsoft.com/office/officeart/2005/8/layout/process1"/>
    <dgm:cxn modelId="{A275ECA3-0AB0-4F31-8411-CD18BDDC9F1D}" type="presOf" srcId="{6C7CF166-4B23-4DCA-8703-DB071DF8B567}" destId="{1CFC76AF-5F33-44A5-AC10-1FEE646D956B}" srcOrd="0" destOrd="0" presId="urn:microsoft.com/office/officeart/2005/8/layout/process1"/>
    <dgm:cxn modelId="{363D94BA-92DF-489C-AF6A-BE454EEDEDD6}" srcId="{92E3E592-B7E6-45F5-8FF6-902CBE345872}" destId="{4B3F21B0-824D-4067-945B-E10931E0D428}" srcOrd="1" destOrd="0" parTransId="{0B89C059-3650-4EAB-82A8-E04CB52803D4}" sibTransId="{42C75DD3-7BFB-4590-B94F-BAD3668B7330}"/>
    <dgm:cxn modelId="{D4267DBB-9CAF-49D4-A1B6-463C0A7BADC7}" type="presOf" srcId="{5A902F6A-DE4C-417F-8C75-3F8A66BE468C}" destId="{622BB561-4A12-41B0-AE55-27D8031704F3}" srcOrd="0" destOrd="0" presId="urn:microsoft.com/office/officeart/2005/8/layout/process1"/>
    <dgm:cxn modelId="{4E6376D1-4B5A-4D97-8405-643E946AB80C}" type="presOf" srcId="{4B3F21B0-824D-4067-945B-E10931E0D428}" destId="{CE45660A-D5A8-4FA1-93C7-A8530025444F}" srcOrd="0" destOrd="0" presId="urn:microsoft.com/office/officeart/2005/8/layout/process1"/>
    <dgm:cxn modelId="{2DF2AED3-471D-4E0B-A23E-AA55113BF310}" type="presOf" srcId="{42C75DD3-7BFB-4590-B94F-BAD3668B7330}" destId="{5ECEF5F5-C5A3-45B2-8690-4C94DFBA1CCB}" srcOrd="1" destOrd="0" presId="urn:microsoft.com/office/officeart/2005/8/layout/process1"/>
    <dgm:cxn modelId="{FAE0F0FF-DA7D-4BCB-B0BF-339301BCB13B}" srcId="{92E3E592-B7E6-45F5-8FF6-902CBE345872}" destId="{6C7CF166-4B23-4DCA-8703-DB071DF8B567}" srcOrd="2" destOrd="0" parTransId="{0E06E920-6964-4F4A-9F91-DD0251AC10DD}" sibTransId="{068CCD9C-ACF8-40F4-B1F7-70A5F97DDE5B}"/>
    <dgm:cxn modelId="{23184165-D400-44C1-8929-7180B62EDDCB}" type="presParOf" srcId="{62474C12-5581-4B88-A167-028C64ADF1C9}" destId="{622BB561-4A12-41B0-AE55-27D8031704F3}" srcOrd="0" destOrd="0" presId="urn:microsoft.com/office/officeart/2005/8/layout/process1"/>
    <dgm:cxn modelId="{8C3F82CA-8F02-4696-BEEB-FD591217E0B5}" type="presParOf" srcId="{62474C12-5581-4B88-A167-028C64ADF1C9}" destId="{E1EAB359-DE9A-4C84-903E-CA933700D79D}" srcOrd="1" destOrd="0" presId="urn:microsoft.com/office/officeart/2005/8/layout/process1"/>
    <dgm:cxn modelId="{A7A0B083-9553-49F5-8634-BCED107931BF}" type="presParOf" srcId="{E1EAB359-DE9A-4C84-903E-CA933700D79D}" destId="{9F130A2A-E9D5-45A8-B146-5EA23577F2EE}" srcOrd="0" destOrd="0" presId="urn:microsoft.com/office/officeart/2005/8/layout/process1"/>
    <dgm:cxn modelId="{503208A9-2D54-4FA1-85A2-5C3398EB1503}" type="presParOf" srcId="{62474C12-5581-4B88-A167-028C64ADF1C9}" destId="{CE45660A-D5A8-4FA1-93C7-A8530025444F}" srcOrd="2" destOrd="0" presId="urn:microsoft.com/office/officeart/2005/8/layout/process1"/>
    <dgm:cxn modelId="{A2FF2767-AFD3-4423-B708-456B941123B9}" type="presParOf" srcId="{62474C12-5581-4B88-A167-028C64ADF1C9}" destId="{43F9DAC5-E477-4236-AF9D-8BA80260AD82}" srcOrd="3" destOrd="0" presId="urn:microsoft.com/office/officeart/2005/8/layout/process1"/>
    <dgm:cxn modelId="{48589D60-2271-4C68-9197-42E89E4180C5}" type="presParOf" srcId="{43F9DAC5-E477-4236-AF9D-8BA80260AD82}" destId="{5ECEF5F5-C5A3-45B2-8690-4C94DFBA1CCB}" srcOrd="0" destOrd="0" presId="urn:microsoft.com/office/officeart/2005/8/layout/process1"/>
    <dgm:cxn modelId="{BE6E6902-7A3D-4155-8D23-2B99B073C893}" type="presParOf" srcId="{62474C12-5581-4B88-A167-028C64ADF1C9}" destId="{1CFC76AF-5F33-44A5-AC10-1FEE646D956B}" srcOrd="4" destOrd="0" presId="urn:microsoft.com/office/officeart/2005/8/layout/process1"/>
    <dgm:cxn modelId="{F819E89C-1E3C-4967-9591-71D542675BC3}" type="presParOf" srcId="{62474C12-5581-4B88-A167-028C64ADF1C9}" destId="{D2E8B66D-E47A-4B84-88DE-45B469D4430B}" srcOrd="5" destOrd="0" presId="urn:microsoft.com/office/officeart/2005/8/layout/process1"/>
    <dgm:cxn modelId="{47F032E3-82B1-4C88-9A98-FE2FC6E21ABA}" type="presParOf" srcId="{D2E8B66D-E47A-4B84-88DE-45B469D4430B}" destId="{FAD7788A-FB85-4D5D-A123-FBD6255214A6}" srcOrd="0" destOrd="0" presId="urn:microsoft.com/office/officeart/2005/8/layout/process1"/>
    <dgm:cxn modelId="{CE0EB4C4-6572-423F-9E50-AF29B1B7AC59}" type="presParOf" srcId="{62474C12-5581-4B88-A167-028C64ADF1C9}" destId="{371BAD8F-FD99-4391-8925-B30E01A881B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09595-3654-4653-AD20-E73E4AB4B70D}">
      <dsp:nvSpPr>
        <dsp:cNvPr id="0" name=""/>
        <dsp:cNvSpPr/>
      </dsp:nvSpPr>
      <dsp:spPr>
        <a:xfrm>
          <a:off x="0" y="524663"/>
          <a:ext cx="5913437" cy="84942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Politiek-juridische</a:t>
          </a:r>
          <a:r>
            <a:rPr lang="en-US" sz="2200" kern="1200" dirty="0"/>
            <a:t> </a:t>
          </a:r>
          <a:r>
            <a:rPr lang="en-US" sz="2200" kern="1200" dirty="0" err="1"/>
            <a:t>invalshoek</a:t>
          </a:r>
          <a:r>
            <a:rPr lang="en-US" sz="2200" kern="1200" dirty="0"/>
            <a:t>: </a:t>
          </a:r>
          <a:r>
            <a:rPr lang="en-US" sz="2200" kern="1200" dirty="0" err="1"/>
            <a:t>wetten</a:t>
          </a:r>
          <a:r>
            <a:rPr lang="en-US" sz="2200" kern="1200" dirty="0"/>
            <a:t>, </a:t>
          </a:r>
          <a:r>
            <a:rPr lang="en-US" sz="2200" kern="1200" dirty="0" err="1"/>
            <a:t>plannen</a:t>
          </a:r>
          <a:r>
            <a:rPr lang="en-US" sz="2200" kern="1200" dirty="0"/>
            <a:t> van </a:t>
          </a:r>
          <a:r>
            <a:rPr lang="en-US" sz="2200" kern="1200" dirty="0" err="1"/>
            <a:t>politici</a:t>
          </a:r>
          <a:r>
            <a:rPr lang="en-US" sz="2200" kern="1200" dirty="0"/>
            <a:t>, </a:t>
          </a:r>
          <a:r>
            <a:rPr lang="en-US" sz="2200" kern="1200" dirty="0" err="1"/>
            <a:t>beleid</a:t>
          </a:r>
          <a:r>
            <a:rPr lang="en-US" sz="2200" kern="1200" dirty="0"/>
            <a:t>, </a:t>
          </a:r>
          <a:r>
            <a:rPr lang="en-US" sz="2200" kern="1200" dirty="0" err="1"/>
            <a:t>etc</a:t>
          </a:r>
          <a:endParaRPr lang="en-US" sz="2200" kern="1200" dirty="0"/>
        </a:p>
      </dsp:txBody>
      <dsp:txXfrm>
        <a:off x="41465" y="566128"/>
        <a:ext cx="5830507" cy="766490"/>
      </dsp:txXfrm>
    </dsp:sp>
    <dsp:sp modelId="{27C7110D-028B-4D30-B661-BE6894D3F293}">
      <dsp:nvSpPr>
        <dsp:cNvPr id="0" name=""/>
        <dsp:cNvSpPr/>
      </dsp:nvSpPr>
      <dsp:spPr>
        <a:xfrm>
          <a:off x="0" y="1437443"/>
          <a:ext cx="5913437" cy="849420"/>
        </a:xfrm>
        <a:prstGeom prst="roundRect">
          <a:avLst/>
        </a:prstGeom>
        <a:gradFill rotWithShape="0">
          <a:gsLst>
            <a:gs pos="0">
              <a:schemeClr val="accent2">
                <a:hueOff val="-1130992"/>
                <a:satOff val="3728"/>
                <a:lumOff val="3987"/>
                <a:alphaOff val="0"/>
                <a:tint val="98000"/>
                <a:satMod val="110000"/>
                <a:lumMod val="104000"/>
              </a:schemeClr>
            </a:gs>
            <a:gs pos="69000">
              <a:schemeClr val="accent2">
                <a:hueOff val="-1130992"/>
                <a:satOff val="3728"/>
                <a:lumOff val="3987"/>
                <a:alphaOff val="0"/>
                <a:shade val="88000"/>
                <a:satMod val="130000"/>
                <a:lumMod val="92000"/>
              </a:schemeClr>
            </a:gs>
            <a:gs pos="100000">
              <a:schemeClr val="accent2">
                <a:hueOff val="-1130992"/>
                <a:satOff val="3728"/>
                <a:lumOff val="398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Sociaal-culturele invalshoek: warden en normen, groepen in de samenleving, meningen, massamedia</a:t>
          </a:r>
        </a:p>
      </dsp:txBody>
      <dsp:txXfrm>
        <a:off x="41465" y="1478908"/>
        <a:ext cx="5830507" cy="766490"/>
      </dsp:txXfrm>
    </dsp:sp>
    <dsp:sp modelId="{E4279D1A-4B73-44D7-8A3F-305467117057}">
      <dsp:nvSpPr>
        <dsp:cNvPr id="0" name=""/>
        <dsp:cNvSpPr/>
      </dsp:nvSpPr>
      <dsp:spPr>
        <a:xfrm>
          <a:off x="0" y="2350223"/>
          <a:ext cx="5913437" cy="849420"/>
        </a:xfrm>
        <a:prstGeom prst="roundRect">
          <a:avLst/>
        </a:prstGeom>
        <a:gradFill rotWithShape="0">
          <a:gsLst>
            <a:gs pos="0">
              <a:schemeClr val="accent2">
                <a:hueOff val="-2261984"/>
                <a:satOff val="7457"/>
                <a:lumOff val="7974"/>
                <a:alphaOff val="0"/>
                <a:tint val="98000"/>
                <a:satMod val="110000"/>
                <a:lumMod val="104000"/>
              </a:schemeClr>
            </a:gs>
            <a:gs pos="69000">
              <a:schemeClr val="accent2">
                <a:hueOff val="-2261984"/>
                <a:satOff val="7457"/>
                <a:lumOff val="7974"/>
                <a:alphaOff val="0"/>
                <a:shade val="88000"/>
                <a:satMod val="130000"/>
                <a:lumMod val="92000"/>
              </a:schemeClr>
            </a:gs>
            <a:gs pos="100000">
              <a:schemeClr val="accent2">
                <a:hueOff val="-2261984"/>
                <a:satOff val="7457"/>
                <a:lumOff val="797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Sociaal-economische invalshoek: belangen, kosten, geld, schade, arbeidsverhoudingen, etc</a:t>
          </a:r>
        </a:p>
      </dsp:txBody>
      <dsp:txXfrm>
        <a:off x="41465" y="2391688"/>
        <a:ext cx="5830507" cy="766490"/>
      </dsp:txXfrm>
    </dsp:sp>
    <dsp:sp modelId="{510F2ECE-C913-4FDD-BC6C-F30BEA13A09A}">
      <dsp:nvSpPr>
        <dsp:cNvPr id="0" name=""/>
        <dsp:cNvSpPr/>
      </dsp:nvSpPr>
      <dsp:spPr>
        <a:xfrm>
          <a:off x="0" y="3263004"/>
          <a:ext cx="5913437" cy="84942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Verandering- en vergelijkende invalshoek: verschillen in tijd, plaats en groep</a:t>
          </a:r>
        </a:p>
      </dsp:txBody>
      <dsp:txXfrm>
        <a:off x="41465" y="3304469"/>
        <a:ext cx="5830507" cy="766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C9F96-C2DA-4296-A830-B893822E1E2F}">
      <dsp:nvSpPr>
        <dsp:cNvPr id="0" name=""/>
        <dsp:cNvSpPr/>
      </dsp:nvSpPr>
      <dsp:spPr>
        <a:xfrm>
          <a:off x="331208" y="651856"/>
          <a:ext cx="1027230" cy="102723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8AB46E-9DA1-4A2B-A3CF-D1834A6A6E7F}">
      <dsp:nvSpPr>
        <dsp:cNvPr id="0" name=""/>
        <dsp:cNvSpPr/>
      </dsp:nvSpPr>
      <dsp:spPr>
        <a:xfrm>
          <a:off x="550126" y="870774"/>
          <a:ext cx="589394" cy="5893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0F7E4E-C54B-47E0-A796-D5AC69BDEE4B}">
      <dsp:nvSpPr>
        <dsp:cNvPr id="0" name=""/>
        <dsp:cNvSpPr/>
      </dsp:nvSpPr>
      <dsp:spPr>
        <a:xfrm>
          <a:off x="2832" y="1999043"/>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Goed onderwijs</a:t>
          </a:r>
        </a:p>
      </dsp:txBody>
      <dsp:txXfrm>
        <a:off x="2832" y="1999043"/>
        <a:ext cx="1683984" cy="673593"/>
      </dsp:txXfrm>
    </dsp:sp>
    <dsp:sp modelId="{08B5CF70-8186-4DB9-8557-467AA32CC867}">
      <dsp:nvSpPr>
        <dsp:cNvPr id="0" name=""/>
        <dsp:cNvSpPr/>
      </dsp:nvSpPr>
      <dsp:spPr>
        <a:xfrm>
          <a:off x="2309890" y="651856"/>
          <a:ext cx="1027230" cy="102723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209F10-D23B-4372-AD45-5C09788F1913}">
      <dsp:nvSpPr>
        <dsp:cNvPr id="0" name=""/>
        <dsp:cNvSpPr/>
      </dsp:nvSpPr>
      <dsp:spPr>
        <a:xfrm>
          <a:off x="2528808" y="870774"/>
          <a:ext cx="589394" cy="5893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83DC37-9011-4008-8F58-411FEB2456FC}">
      <dsp:nvSpPr>
        <dsp:cNvPr id="0" name=""/>
        <dsp:cNvSpPr/>
      </dsp:nvSpPr>
      <dsp:spPr>
        <a:xfrm>
          <a:off x="1981513" y="1999043"/>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Zorgen voor orde en veiligheid</a:t>
          </a:r>
        </a:p>
      </dsp:txBody>
      <dsp:txXfrm>
        <a:off x="1981513" y="1999043"/>
        <a:ext cx="1683984" cy="673593"/>
      </dsp:txXfrm>
    </dsp:sp>
    <dsp:sp modelId="{1B25AB50-2F39-4CA5-ABFA-D90E1E4C76A3}">
      <dsp:nvSpPr>
        <dsp:cNvPr id="0" name=""/>
        <dsp:cNvSpPr/>
      </dsp:nvSpPr>
      <dsp:spPr>
        <a:xfrm>
          <a:off x="4288572" y="651856"/>
          <a:ext cx="1027230" cy="102723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83BE0A-B593-4198-B29E-866D061397A2}">
      <dsp:nvSpPr>
        <dsp:cNvPr id="0" name=""/>
        <dsp:cNvSpPr/>
      </dsp:nvSpPr>
      <dsp:spPr>
        <a:xfrm>
          <a:off x="4507490" y="870774"/>
          <a:ext cx="589394" cy="5893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4F01F9-696C-4674-BD39-BB06101F7218}">
      <dsp:nvSpPr>
        <dsp:cNvPr id="0" name=""/>
        <dsp:cNvSpPr/>
      </dsp:nvSpPr>
      <dsp:spPr>
        <a:xfrm>
          <a:off x="3960195" y="1999043"/>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Aanleggen van wegen</a:t>
          </a:r>
        </a:p>
      </dsp:txBody>
      <dsp:txXfrm>
        <a:off x="3960195" y="1999043"/>
        <a:ext cx="1683984" cy="673593"/>
      </dsp:txXfrm>
    </dsp:sp>
    <dsp:sp modelId="{72C68603-2562-47A8-9196-CDDB69C09E26}">
      <dsp:nvSpPr>
        <dsp:cNvPr id="0" name=""/>
        <dsp:cNvSpPr/>
      </dsp:nvSpPr>
      <dsp:spPr>
        <a:xfrm>
          <a:off x="6267253" y="651856"/>
          <a:ext cx="1027230" cy="102723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359EC-A4FD-4C2B-903A-B4AC966CD07B}">
      <dsp:nvSpPr>
        <dsp:cNvPr id="0" name=""/>
        <dsp:cNvSpPr/>
      </dsp:nvSpPr>
      <dsp:spPr>
        <a:xfrm>
          <a:off x="6486171" y="870774"/>
          <a:ext cx="589394" cy="5893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DB4691-A012-4510-8766-B6082B82F4E6}">
      <dsp:nvSpPr>
        <dsp:cNvPr id="0" name=""/>
        <dsp:cNvSpPr/>
      </dsp:nvSpPr>
      <dsp:spPr>
        <a:xfrm>
          <a:off x="5938876" y="1999043"/>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Goede gezondheidszorg</a:t>
          </a:r>
        </a:p>
      </dsp:txBody>
      <dsp:txXfrm>
        <a:off x="5938876" y="1999043"/>
        <a:ext cx="1683984" cy="673593"/>
      </dsp:txXfrm>
    </dsp:sp>
    <dsp:sp modelId="{995D1DC6-1614-4677-9268-B0541A103D42}">
      <dsp:nvSpPr>
        <dsp:cNvPr id="0" name=""/>
        <dsp:cNvSpPr/>
      </dsp:nvSpPr>
      <dsp:spPr>
        <a:xfrm>
          <a:off x="8245935" y="651856"/>
          <a:ext cx="1027230" cy="102723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4D34E4-19B5-4CA6-851D-C2EF6645A142}">
      <dsp:nvSpPr>
        <dsp:cNvPr id="0" name=""/>
        <dsp:cNvSpPr/>
      </dsp:nvSpPr>
      <dsp:spPr>
        <a:xfrm>
          <a:off x="8464853" y="870774"/>
          <a:ext cx="589394" cy="5893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91E39B-AB4F-4FFC-939C-404F81679B78}">
      <dsp:nvSpPr>
        <dsp:cNvPr id="0" name=""/>
        <dsp:cNvSpPr/>
      </dsp:nvSpPr>
      <dsp:spPr>
        <a:xfrm>
          <a:off x="7917558" y="1999043"/>
          <a:ext cx="1683984" cy="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Zorgen voor vrede</a:t>
          </a:r>
        </a:p>
      </dsp:txBody>
      <dsp:txXfrm>
        <a:off x="7917558" y="1999043"/>
        <a:ext cx="1683984" cy="673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D2AD6-689D-46FE-8CCA-FBB8E160989E}">
      <dsp:nvSpPr>
        <dsp:cNvPr id="0" name=""/>
        <dsp:cNvSpPr/>
      </dsp:nvSpPr>
      <dsp:spPr>
        <a:xfrm>
          <a:off x="508" y="1428053"/>
          <a:ext cx="1189011" cy="594505"/>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defRPr cap="all"/>
          </a:pPr>
          <a:r>
            <a:rPr lang="en-US" sz="2200" kern="1200"/>
            <a:t>Links</a:t>
          </a:r>
        </a:p>
      </dsp:txBody>
      <dsp:txXfrm>
        <a:off x="17920" y="1445465"/>
        <a:ext cx="1154187" cy="559681"/>
      </dsp:txXfrm>
    </dsp:sp>
    <dsp:sp modelId="{F6883F4C-6E3A-46B4-BA77-6855384D63E7}">
      <dsp:nvSpPr>
        <dsp:cNvPr id="0" name=""/>
        <dsp:cNvSpPr/>
      </dsp:nvSpPr>
      <dsp:spPr>
        <a:xfrm>
          <a:off x="1486771" y="1428053"/>
          <a:ext cx="1189011" cy="594505"/>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defRPr cap="all"/>
          </a:pPr>
          <a:r>
            <a:rPr lang="en-US" sz="2200" kern="1200"/>
            <a:t>Midden</a:t>
          </a:r>
        </a:p>
      </dsp:txBody>
      <dsp:txXfrm>
        <a:off x="1504183" y="1445465"/>
        <a:ext cx="1154187" cy="559681"/>
      </dsp:txXfrm>
    </dsp:sp>
    <dsp:sp modelId="{B1A8EBC9-9324-4894-9009-F36C94BDA9A7}">
      <dsp:nvSpPr>
        <dsp:cNvPr id="0" name=""/>
        <dsp:cNvSpPr/>
      </dsp:nvSpPr>
      <dsp:spPr>
        <a:xfrm>
          <a:off x="2973035" y="1428053"/>
          <a:ext cx="1189011" cy="594505"/>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defRPr cap="all"/>
          </a:pPr>
          <a:r>
            <a:rPr lang="en-US" sz="2200" kern="1200"/>
            <a:t>Rechts</a:t>
          </a:r>
          <a:endParaRPr lang="en-US" sz="2200" kern="1200" dirty="0"/>
        </a:p>
      </dsp:txBody>
      <dsp:txXfrm>
        <a:off x="2990447" y="1445465"/>
        <a:ext cx="1154187" cy="5596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1BA60-C6F4-4F63-872C-39CDE05ED597}">
      <dsp:nvSpPr>
        <dsp:cNvPr id="0" name=""/>
        <dsp:cNvSpPr/>
      </dsp:nvSpPr>
      <dsp:spPr>
        <a:xfrm>
          <a:off x="0" y="419543"/>
          <a:ext cx="5913437" cy="117000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a:t>Sociaal-democratie</a:t>
          </a:r>
        </a:p>
      </dsp:txBody>
      <dsp:txXfrm>
        <a:off x="57115" y="476658"/>
        <a:ext cx="5799207" cy="1055770"/>
      </dsp:txXfrm>
    </dsp:sp>
    <dsp:sp modelId="{24947A7E-B0BF-43C0-92F7-51485B0F5424}">
      <dsp:nvSpPr>
        <dsp:cNvPr id="0" name=""/>
        <dsp:cNvSpPr/>
      </dsp:nvSpPr>
      <dsp:spPr>
        <a:xfrm>
          <a:off x="0" y="1733544"/>
          <a:ext cx="5913437" cy="1170000"/>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a:t>Christen-democratie</a:t>
          </a:r>
        </a:p>
      </dsp:txBody>
      <dsp:txXfrm>
        <a:off x="57115" y="1790659"/>
        <a:ext cx="5799207" cy="1055770"/>
      </dsp:txXfrm>
    </dsp:sp>
    <dsp:sp modelId="{D3D05D1D-D632-47C4-943C-3BF652A721A5}">
      <dsp:nvSpPr>
        <dsp:cNvPr id="0" name=""/>
        <dsp:cNvSpPr/>
      </dsp:nvSpPr>
      <dsp:spPr>
        <a:xfrm>
          <a:off x="0" y="3047544"/>
          <a:ext cx="5913437" cy="1170000"/>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a:t>Liberalisme</a:t>
          </a:r>
        </a:p>
      </dsp:txBody>
      <dsp:txXfrm>
        <a:off x="57115" y="3104659"/>
        <a:ext cx="5799207" cy="10557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2FC11-D93A-42FA-B5C1-695EE3D281C8}">
      <dsp:nvSpPr>
        <dsp:cNvPr id="0" name=""/>
        <dsp:cNvSpPr/>
      </dsp:nvSpPr>
      <dsp:spPr>
        <a:xfrm>
          <a:off x="0" y="405"/>
          <a:ext cx="9604375"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D690205-8132-442F-8712-B75738D3A778}">
      <dsp:nvSpPr>
        <dsp:cNvPr id="0" name=""/>
        <dsp:cNvSpPr/>
      </dsp:nvSpPr>
      <dsp:spPr>
        <a:xfrm>
          <a:off x="0" y="405"/>
          <a:ext cx="9604375" cy="664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Gelijkwaardigheid – solidariteit</a:t>
          </a:r>
        </a:p>
      </dsp:txBody>
      <dsp:txXfrm>
        <a:off x="0" y="405"/>
        <a:ext cx="9604375" cy="664736"/>
      </dsp:txXfrm>
    </dsp:sp>
    <dsp:sp modelId="{3CD7BD93-A5E2-4318-8718-1B75C705D823}">
      <dsp:nvSpPr>
        <dsp:cNvPr id="0" name=""/>
        <dsp:cNvSpPr/>
      </dsp:nvSpPr>
      <dsp:spPr>
        <a:xfrm>
          <a:off x="0" y="665142"/>
          <a:ext cx="9604375"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E1246D5-1DD9-46F3-96EE-68BBF20716D4}">
      <dsp:nvSpPr>
        <dsp:cNvPr id="0" name=""/>
        <dsp:cNvSpPr/>
      </dsp:nvSpPr>
      <dsp:spPr>
        <a:xfrm>
          <a:off x="0" y="665142"/>
          <a:ext cx="9604375" cy="664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Inkomen zo eerlijk mogelijk verdelen, dus kleine inkomsverschillen</a:t>
          </a:r>
        </a:p>
      </dsp:txBody>
      <dsp:txXfrm>
        <a:off x="0" y="665142"/>
        <a:ext cx="9604375" cy="664736"/>
      </dsp:txXfrm>
    </dsp:sp>
    <dsp:sp modelId="{00AF04B9-10DB-4FC0-9375-B7CDE96C00A1}">
      <dsp:nvSpPr>
        <dsp:cNvPr id="0" name=""/>
        <dsp:cNvSpPr/>
      </dsp:nvSpPr>
      <dsp:spPr>
        <a:xfrm>
          <a:off x="0" y="1329878"/>
          <a:ext cx="9604375"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2193C7E-B0AC-4C16-93D3-2E955F3EACB3}">
      <dsp:nvSpPr>
        <dsp:cNvPr id="0" name=""/>
        <dsp:cNvSpPr/>
      </dsp:nvSpPr>
      <dsp:spPr>
        <a:xfrm>
          <a:off x="0" y="1329878"/>
          <a:ext cx="9604375" cy="664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Beschermen van zwakkeren</a:t>
          </a:r>
        </a:p>
      </dsp:txBody>
      <dsp:txXfrm>
        <a:off x="0" y="1329878"/>
        <a:ext cx="9604375" cy="664736"/>
      </dsp:txXfrm>
    </dsp:sp>
    <dsp:sp modelId="{B16EA8DF-10B4-4EE8-80CC-55975077034D}">
      <dsp:nvSpPr>
        <dsp:cNvPr id="0" name=""/>
        <dsp:cNvSpPr/>
      </dsp:nvSpPr>
      <dsp:spPr>
        <a:xfrm>
          <a:off x="0" y="1994615"/>
          <a:ext cx="9604375" cy="0"/>
        </a:xfrm>
        <a:prstGeom prst="lin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B51F0E5-CB73-4B9E-87EB-EEE5C8CDE554}">
      <dsp:nvSpPr>
        <dsp:cNvPr id="0" name=""/>
        <dsp:cNvSpPr/>
      </dsp:nvSpPr>
      <dsp:spPr>
        <a:xfrm>
          <a:off x="0" y="1994615"/>
          <a:ext cx="9604375" cy="664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Gelijke kansen creeren</a:t>
          </a:r>
        </a:p>
      </dsp:txBody>
      <dsp:txXfrm>
        <a:off x="0" y="1994615"/>
        <a:ext cx="9604375" cy="664736"/>
      </dsp:txXfrm>
    </dsp:sp>
    <dsp:sp modelId="{CCB99F76-D414-4BF4-96D0-6FEBB4F8DE09}">
      <dsp:nvSpPr>
        <dsp:cNvPr id="0" name=""/>
        <dsp:cNvSpPr/>
      </dsp:nvSpPr>
      <dsp:spPr>
        <a:xfrm>
          <a:off x="0" y="2659351"/>
          <a:ext cx="9604375"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C8FDD50-77B2-4DAF-9D1F-5B693E364954}">
      <dsp:nvSpPr>
        <dsp:cNvPr id="0" name=""/>
        <dsp:cNvSpPr/>
      </dsp:nvSpPr>
      <dsp:spPr>
        <a:xfrm>
          <a:off x="0" y="2659351"/>
          <a:ext cx="9604375" cy="664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Actieve overheid</a:t>
          </a:r>
        </a:p>
      </dsp:txBody>
      <dsp:txXfrm>
        <a:off x="0" y="2659351"/>
        <a:ext cx="9604375" cy="6647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1FC6C-D6B9-4AE1-AF46-E27D5497EB9F}">
      <dsp:nvSpPr>
        <dsp:cNvPr id="0" name=""/>
        <dsp:cNvSpPr/>
      </dsp:nvSpPr>
      <dsp:spPr>
        <a:xfrm>
          <a:off x="712824" y="943"/>
          <a:ext cx="2555851" cy="1533511"/>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Recht op vrijheid van meningsuiting</a:t>
          </a:r>
        </a:p>
      </dsp:txBody>
      <dsp:txXfrm>
        <a:off x="712824" y="943"/>
        <a:ext cx="2555851" cy="1533511"/>
      </dsp:txXfrm>
    </dsp:sp>
    <dsp:sp modelId="{4A9D53BF-60D6-4A0B-8A18-6A79A161A8F4}">
      <dsp:nvSpPr>
        <dsp:cNvPr id="0" name=""/>
        <dsp:cNvSpPr/>
      </dsp:nvSpPr>
      <dsp:spPr>
        <a:xfrm>
          <a:off x="3524261" y="943"/>
          <a:ext cx="2555851" cy="1533511"/>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Recht op persvrijheid</a:t>
          </a:r>
        </a:p>
      </dsp:txBody>
      <dsp:txXfrm>
        <a:off x="3524261" y="943"/>
        <a:ext cx="2555851" cy="1533511"/>
      </dsp:txXfrm>
    </dsp:sp>
    <dsp:sp modelId="{A44B4AB5-B059-489E-8228-70BF3F06DB0C}">
      <dsp:nvSpPr>
        <dsp:cNvPr id="0" name=""/>
        <dsp:cNvSpPr/>
      </dsp:nvSpPr>
      <dsp:spPr>
        <a:xfrm>
          <a:off x="6335698" y="943"/>
          <a:ext cx="2555851" cy="1533511"/>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Recht om te stemmen (actief kiesrecht)</a:t>
          </a:r>
        </a:p>
      </dsp:txBody>
      <dsp:txXfrm>
        <a:off x="6335698" y="943"/>
        <a:ext cx="2555851" cy="1533511"/>
      </dsp:txXfrm>
    </dsp:sp>
    <dsp:sp modelId="{BC21CE32-141E-4B99-A85D-25A5A3BFF380}">
      <dsp:nvSpPr>
        <dsp:cNvPr id="0" name=""/>
        <dsp:cNvSpPr/>
      </dsp:nvSpPr>
      <dsp:spPr>
        <a:xfrm>
          <a:off x="712824" y="1790039"/>
          <a:ext cx="2555851" cy="1533511"/>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Recht om een politieke partij op te richten (passief kiesrecht)</a:t>
          </a:r>
        </a:p>
      </dsp:txBody>
      <dsp:txXfrm>
        <a:off x="712824" y="1790039"/>
        <a:ext cx="2555851" cy="1533511"/>
      </dsp:txXfrm>
    </dsp:sp>
    <dsp:sp modelId="{DEF53583-A12E-499D-B9D2-AAC0F7725E48}">
      <dsp:nvSpPr>
        <dsp:cNvPr id="0" name=""/>
        <dsp:cNvSpPr/>
      </dsp:nvSpPr>
      <dsp:spPr>
        <a:xfrm>
          <a:off x="3524261" y="1790039"/>
          <a:ext cx="2555851" cy="1533511"/>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Recht op gelijke behandeling</a:t>
          </a:r>
        </a:p>
      </dsp:txBody>
      <dsp:txXfrm>
        <a:off x="3524261" y="1790039"/>
        <a:ext cx="2555851" cy="1533511"/>
      </dsp:txXfrm>
    </dsp:sp>
    <dsp:sp modelId="{1E7A4D65-E116-48BF-A27F-E65F022D56D6}">
      <dsp:nvSpPr>
        <dsp:cNvPr id="0" name=""/>
        <dsp:cNvSpPr/>
      </dsp:nvSpPr>
      <dsp:spPr>
        <a:xfrm>
          <a:off x="6335698" y="1790039"/>
          <a:ext cx="2555851" cy="1533511"/>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Recht om niet zomaar door de politie te worden opgepakt</a:t>
          </a:r>
        </a:p>
      </dsp:txBody>
      <dsp:txXfrm>
        <a:off x="6335698" y="1790039"/>
        <a:ext cx="2555851" cy="15335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995BB-B107-4F88-9A70-BA4F7132890C}">
      <dsp:nvSpPr>
        <dsp:cNvPr id="0" name=""/>
        <dsp:cNvSpPr/>
      </dsp:nvSpPr>
      <dsp:spPr>
        <a:xfrm>
          <a:off x="4686637" y="1315043"/>
          <a:ext cx="2530003" cy="602025"/>
        </a:xfrm>
        <a:custGeom>
          <a:avLst/>
          <a:gdLst/>
          <a:ahLst/>
          <a:cxnLst/>
          <a:rect l="0" t="0" r="0" b="0"/>
          <a:pathLst>
            <a:path>
              <a:moveTo>
                <a:pt x="0" y="0"/>
              </a:moveTo>
              <a:lnTo>
                <a:pt x="0" y="410263"/>
              </a:lnTo>
              <a:lnTo>
                <a:pt x="2530003" y="410263"/>
              </a:lnTo>
              <a:lnTo>
                <a:pt x="2530003" y="6020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3FB1C8-52C8-4780-B29B-6E3815C05F05}">
      <dsp:nvSpPr>
        <dsp:cNvPr id="0" name=""/>
        <dsp:cNvSpPr/>
      </dsp:nvSpPr>
      <dsp:spPr>
        <a:xfrm>
          <a:off x="4640917" y="1315043"/>
          <a:ext cx="91440" cy="602025"/>
        </a:xfrm>
        <a:custGeom>
          <a:avLst/>
          <a:gdLst/>
          <a:ahLst/>
          <a:cxnLst/>
          <a:rect l="0" t="0" r="0" b="0"/>
          <a:pathLst>
            <a:path>
              <a:moveTo>
                <a:pt x="45720" y="0"/>
              </a:moveTo>
              <a:lnTo>
                <a:pt x="45720" y="6020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5ACC3-587E-4CB1-8BA7-7D0D29EFE614}">
      <dsp:nvSpPr>
        <dsp:cNvPr id="0" name=""/>
        <dsp:cNvSpPr/>
      </dsp:nvSpPr>
      <dsp:spPr>
        <a:xfrm>
          <a:off x="2156633" y="1315043"/>
          <a:ext cx="2530003" cy="602025"/>
        </a:xfrm>
        <a:custGeom>
          <a:avLst/>
          <a:gdLst/>
          <a:ahLst/>
          <a:cxnLst/>
          <a:rect l="0" t="0" r="0" b="0"/>
          <a:pathLst>
            <a:path>
              <a:moveTo>
                <a:pt x="2530003" y="0"/>
              </a:moveTo>
              <a:lnTo>
                <a:pt x="2530003" y="410263"/>
              </a:lnTo>
              <a:lnTo>
                <a:pt x="0" y="410263"/>
              </a:lnTo>
              <a:lnTo>
                <a:pt x="0" y="6020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7E6A8-FA62-47BA-9C4B-FECFF3731364}">
      <dsp:nvSpPr>
        <dsp:cNvPr id="0" name=""/>
        <dsp:cNvSpPr/>
      </dsp:nvSpPr>
      <dsp:spPr>
        <a:xfrm>
          <a:off x="3651635" y="591"/>
          <a:ext cx="2070002" cy="131445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C4A4164-9CA7-4D33-B774-C78E9E6AA6D3}">
      <dsp:nvSpPr>
        <dsp:cNvPr id="0" name=""/>
        <dsp:cNvSpPr/>
      </dsp:nvSpPr>
      <dsp:spPr>
        <a:xfrm>
          <a:off x="3881636" y="219091"/>
          <a:ext cx="2070002" cy="131445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Scheiding der machten in 3 verschillende groepen:</a:t>
          </a:r>
        </a:p>
      </dsp:txBody>
      <dsp:txXfrm>
        <a:off x="3920135" y="257590"/>
        <a:ext cx="1993004" cy="1237453"/>
      </dsp:txXfrm>
    </dsp:sp>
    <dsp:sp modelId="{2B095857-DFEB-4678-B898-E064C90794EB}">
      <dsp:nvSpPr>
        <dsp:cNvPr id="0" name=""/>
        <dsp:cNvSpPr/>
      </dsp:nvSpPr>
      <dsp:spPr>
        <a:xfrm>
          <a:off x="1121632" y="1917069"/>
          <a:ext cx="2070002" cy="131445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EC21A18-2E40-4BB0-8228-90B6D16085EE}">
      <dsp:nvSpPr>
        <dsp:cNvPr id="0" name=""/>
        <dsp:cNvSpPr/>
      </dsp:nvSpPr>
      <dsp:spPr>
        <a:xfrm>
          <a:off x="1351632" y="2135569"/>
          <a:ext cx="2070002" cy="131445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1e en 2e Kamer beslissen over wetsvoorstellen</a:t>
          </a:r>
        </a:p>
      </dsp:txBody>
      <dsp:txXfrm>
        <a:off x="1390131" y="2174068"/>
        <a:ext cx="1993004" cy="1237453"/>
      </dsp:txXfrm>
    </dsp:sp>
    <dsp:sp modelId="{5C473B5C-191E-4D71-BC9B-6FA25962067A}">
      <dsp:nvSpPr>
        <dsp:cNvPr id="0" name=""/>
        <dsp:cNvSpPr/>
      </dsp:nvSpPr>
      <dsp:spPr>
        <a:xfrm>
          <a:off x="3651635" y="1917069"/>
          <a:ext cx="2070002" cy="131445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55C302F-5C7C-4664-9B79-05D6B63F1B30}">
      <dsp:nvSpPr>
        <dsp:cNvPr id="0" name=""/>
        <dsp:cNvSpPr/>
      </dsp:nvSpPr>
      <dsp:spPr>
        <a:xfrm>
          <a:off x="3881636" y="2135569"/>
          <a:ext cx="2070002" cy="131445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Ministers voeren wetten uit</a:t>
          </a:r>
        </a:p>
      </dsp:txBody>
      <dsp:txXfrm>
        <a:off x="3920135" y="2174068"/>
        <a:ext cx="1993004" cy="1237453"/>
      </dsp:txXfrm>
    </dsp:sp>
    <dsp:sp modelId="{407272E3-F1B1-478A-AE36-33BE341A96F9}">
      <dsp:nvSpPr>
        <dsp:cNvPr id="0" name=""/>
        <dsp:cNvSpPr/>
      </dsp:nvSpPr>
      <dsp:spPr>
        <a:xfrm>
          <a:off x="6181639" y="1917069"/>
          <a:ext cx="2070002" cy="1314451"/>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6A1380E-AB1C-42B8-B4FA-C47C3B773FB9}">
      <dsp:nvSpPr>
        <dsp:cNvPr id="0" name=""/>
        <dsp:cNvSpPr/>
      </dsp:nvSpPr>
      <dsp:spPr>
        <a:xfrm>
          <a:off x="6411639" y="2135569"/>
          <a:ext cx="2070002" cy="131445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Rechters oordelen in rechtszaken of iedereen (burgers en overheid) zich aan de wet houdt</a:t>
          </a:r>
        </a:p>
      </dsp:txBody>
      <dsp:txXfrm>
        <a:off x="6450138" y="2174068"/>
        <a:ext cx="1993004" cy="12374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BB561-4A12-41B0-AE55-27D8031704F3}">
      <dsp:nvSpPr>
        <dsp:cNvPr id="0" name=""/>
        <dsp:cNvSpPr/>
      </dsp:nvSpPr>
      <dsp:spPr>
        <a:xfrm>
          <a:off x="4220" y="1171207"/>
          <a:ext cx="1845371" cy="11072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Verkiezingen</a:t>
          </a:r>
        </a:p>
        <a:p>
          <a:pPr marL="0" lvl="0" indent="0" algn="ctr" defTabSz="800100">
            <a:lnSpc>
              <a:spcPct val="90000"/>
            </a:lnSpc>
            <a:spcBef>
              <a:spcPct val="0"/>
            </a:spcBef>
            <a:spcAft>
              <a:spcPct val="35000"/>
            </a:spcAft>
            <a:buNone/>
          </a:pPr>
          <a:r>
            <a:rPr lang="nl-NL" sz="1800" kern="1200" dirty="0"/>
            <a:t>Tweede Kamer</a:t>
          </a:r>
        </a:p>
        <a:p>
          <a:pPr marL="0" lvl="0" indent="0" algn="ctr" defTabSz="800100">
            <a:lnSpc>
              <a:spcPct val="90000"/>
            </a:lnSpc>
            <a:spcBef>
              <a:spcPct val="0"/>
            </a:spcBef>
            <a:spcAft>
              <a:spcPct val="35000"/>
            </a:spcAft>
            <a:buNone/>
          </a:pPr>
          <a:r>
            <a:rPr lang="nl-NL" sz="1800" kern="1200" dirty="0"/>
            <a:t>(150 leden)</a:t>
          </a:r>
        </a:p>
      </dsp:txBody>
      <dsp:txXfrm>
        <a:off x="36649" y="1203636"/>
        <a:ext cx="1780513" cy="1042365"/>
      </dsp:txXfrm>
    </dsp:sp>
    <dsp:sp modelId="{E1EAB359-DE9A-4C84-903E-CA933700D79D}">
      <dsp:nvSpPr>
        <dsp:cNvPr id="0" name=""/>
        <dsp:cNvSpPr/>
      </dsp:nvSpPr>
      <dsp:spPr>
        <a:xfrm>
          <a:off x="2034129" y="1495992"/>
          <a:ext cx="391218" cy="4576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2034129" y="1587522"/>
        <a:ext cx="273853" cy="274592"/>
      </dsp:txXfrm>
    </dsp:sp>
    <dsp:sp modelId="{CE45660A-D5A8-4FA1-93C7-A8530025444F}">
      <dsp:nvSpPr>
        <dsp:cNvPr id="0" name=""/>
        <dsp:cNvSpPr/>
      </dsp:nvSpPr>
      <dsp:spPr>
        <a:xfrm>
          <a:off x="2587741" y="1171207"/>
          <a:ext cx="1845371" cy="11072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hlinkClick xmlns:r="http://schemas.openxmlformats.org/officeDocument/2006/relationships" r:id="rId1"/>
            </a:rPr>
            <a:t>Kabinetsformatie</a:t>
          </a:r>
          <a:endParaRPr lang="nl-NL" sz="1800" kern="1200" dirty="0"/>
        </a:p>
      </dsp:txBody>
      <dsp:txXfrm>
        <a:off x="2620170" y="1203636"/>
        <a:ext cx="1780513" cy="1042365"/>
      </dsp:txXfrm>
    </dsp:sp>
    <dsp:sp modelId="{43F9DAC5-E477-4236-AF9D-8BA80260AD82}">
      <dsp:nvSpPr>
        <dsp:cNvPr id="0" name=""/>
        <dsp:cNvSpPr/>
      </dsp:nvSpPr>
      <dsp:spPr>
        <a:xfrm>
          <a:off x="4617650" y="1495992"/>
          <a:ext cx="391218" cy="4576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4617650" y="1587522"/>
        <a:ext cx="273853" cy="274592"/>
      </dsp:txXfrm>
    </dsp:sp>
    <dsp:sp modelId="{1CFC76AF-5F33-44A5-AC10-1FEE646D956B}">
      <dsp:nvSpPr>
        <dsp:cNvPr id="0" name=""/>
        <dsp:cNvSpPr/>
      </dsp:nvSpPr>
      <dsp:spPr>
        <a:xfrm>
          <a:off x="5171261" y="1171207"/>
          <a:ext cx="1845371" cy="11072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Regeerakkoord</a:t>
          </a:r>
        </a:p>
      </dsp:txBody>
      <dsp:txXfrm>
        <a:off x="5203690" y="1203636"/>
        <a:ext cx="1780513" cy="1042365"/>
      </dsp:txXfrm>
    </dsp:sp>
    <dsp:sp modelId="{D2E8B66D-E47A-4B84-88DE-45B469D4430B}">
      <dsp:nvSpPr>
        <dsp:cNvPr id="0" name=""/>
        <dsp:cNvSpPr/>
      </dsp:nvSpPr>
      <dsp:spPr>
        <a:xfrm>
          <a:off x="7201170" y="1495992"/>
          <a:ext cx="391218" cy="4576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7201170" y="1587522"/>
        <a:ext cx="273853" cy="274592"/>
      </dsp:txXfrm>
    </dsp:sp>
    <dsp:sp modelId="{371BAD8F-FD99-4391-8925-B30E01A881BF}">
      <dsp:nvSpPr>
        <dsp:cNvPr id="0" name=""/>
        <dsp:cNvSpPr/>
      </dsp:nvSpPr>
      <dsp:spPr>
        <a:xfrm>
          <a:off x="7754782" y="1171207"/>
          <a:ext cx="1845371" cy="11072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Benoeming</a:t>
          </a:r>
        </a:p>
        <a:p>
          <a:pPr marL="0" lvl="0" indent="0" algn="ctr" defTabSz="800100">
            <a:lnSpc>
              <a:spcPct val="90000"/>
            </a:lnSpc>
            <a:spcBef>
              <a:spcPct val="0"/>
            </a:spcBef>
            <a:spcAft>
              <a:spcPct val="35000"/>
            </a:spcAft>
            <a:buNone/>
          </a:pPr>
          <a:r>
            <a:rPr lang="nl-NL" sz="1800" kern="1200" dirty="0"/>
            <a:t>Regering</a:t>
          </a:r>
        </a:p>
      </dsp:txBody>
      <dsp:txXfrm>
        <a:off x="7787211" y="1203636"/>
        <a:ext cx="1780513" cy="10423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284.93042" units="1/cm"/>
          <inkml:channelProperty channel="Y" name="resolution" value="504.1077" units="1/cm"/>
          <inkml:channelProperty channel="T" name="resolution" value="1" units="1/dev"/>
        </inkml:channelProperties>
      </inkml:inkSource>
      <inkml:timestamp xml:id="ts0" timeString="2019-09-25T07:27:54.843"/>
    </inkml:context>
    <inkml:brush xml:id="br0">
      <inkml:brushProperty name="width" value="0.05292" units="cm"/>
      <inkml:brushProperty name="height" value="0.05292" units="cm"/>
      <inkml:brushProperty name="color" value="#FF0000"/>
    </inkml:brush>
  </inkml:definitions>
  <inkml:trace contextRef="#ctx0" brushRef="#br0">11732 12182 0,'0'0'16,"31"0"-16,28 0 16,28 0-16,8 0 15,-5 0-15,0 0 16,0 0-16,0-11 15,-5-2-15,3 1 16,-2 3-16,-2 2 16,4 5-16,-3-1 15,3-4-15,-7-4 16,-11-2-16,0 10 16,3 9-16</inkml:trace>
  <inkml:trace contextRef="#ctx0" brushRef="#br0" timeOffset="156.153">14533 12066 0,'30'5'16,"25"0"-16,18 0 16,10-2-16,10-3 0,-27 3 15,42-3-15,4 0 16,-29 0-16,64 0 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12/16/2019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1884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578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4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312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smtClean="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349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937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447191" y="2824269"/>
            <a:ext cx="4645152" cy="26444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861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922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66505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smtClean="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735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12/16/2019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001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12/16/2019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200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youtube.com/watch?v=FyByHxVoOFA&amp;list=PL6J8tGiuAhPyOhYvwY6qdK0Hd9IByhp3w&amp;index=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hyperlink" Target="https://www.youtube.com/watch?v=fqk1ozMceGw" TargetMode="Externa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LJMs9ZOBBOQ"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youtube.com/watch?v=9qh0LAgUrQ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youtube.com/watch?v=c_zqdEhgm5s&amp;list=PL6J8tGiuAhPyOhYvwY6qdK0Hd9IByhp3w&amp;index=9"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Fbs29h_hZSw&amp;t=9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www.youtube.com/watch?v=xfEZjblgYh8&amp;list=PL6J8tGiuAhPyOhYvwY6qdK0Hd9IByhp3w&amp;index=5&amp;t=0s" TargetMode="Externa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D3AE1-52C0-47EF-866A-D9EEB0B9A37B}"/>
              </a:ext>
            </a:extLst>
          </p:cNvPr>
          <p:cNvSpPr>
            <a:spLocks noGrp="1"/>
          </p:cNvSpPr>
          <p:nvPr>
            <p:ph type="ctrTitle"/>
          </p:nvPr>
        </p:nvSpPr>
        <p:spPr>
          <a:xfrm>
            <a:off x="2391408" y="1590734"/>
            <a:ext cx="7405874" cy="2520012"/>
          </a:xfrm>
          <a:solidFill>
            <a:schemeClr val="bg2"/>
          </a:solidFill>
        </p:spPr>
        <p:txBody>
          <a:bodyPr anchor="ctr">
            <a:normAutofit/>
          </a:bodyPr>
          <a:lstStyle/>
          <a:p>
            <a:pPr algn="ctr"/>
            <a:r>
              <a:rPr lang="nl-NL" sz="6000">
                <a:solidFill>
                  <a:schemeClr val="tx2"/>
                </a:solidFill>
              </a:rPr>
              <a:t>POLITIEK</a:t>
            </a:r>
          </a:p>
        </p:txBody>
      </p:sp>
      <p:sp>
        <p:nvSpPr>
          <p:cNvPr id="3" name="Ondertitel 2">
            <a:extLst>
              <a:ext uri="{FF2B5EF4-FFF2-40B4-BE49-F238E27FC236}">
                <a16:creationId xmlns:a16="http://schemas.microsoft.com/office/drawing/2014/main" id="{46E4472D-9CCE-4516-8BFD-BC7CA779EA74}"/>
              </a:ext>
            </a:extLst>
          </p:cNvPr>
          <p:cNvSpPr>
            <a:spLocks noGrp="1"/>
          </p:cNvSpPr>
          <p:nvPr>
            <p:ph type="subTitle" idx="1"/>
          </p:nvPr>
        </p:nvSpPr>
        <p:spPr>
          <a:xfrm>
            <a:off x="2417779" y="4427183"/>
            <a:ext cx="7379502" cy="522928"/>
          </a:xfrm>
        </p:spPr>
        <p:txBody>
          <a:bodyPr>
            <a:normAutofit/>
          </a:bodyPr>
          <a:lstStyle/>
          <a:p>
            <a:pPr algn="ctr"/>
            <a:endParaRPr lang="nl-NL">
              <a:solidFill>
                <a:srgbClr val="000000"/>
              </a:solidFill>
            </a:endParaRPr>
          </a:p>
        </p:txBody>
      </p:sp>
    </p:spTree>
    <p:extLst>
      <p:ext uri="{BB962C8B-B14F-4D97-AF65-F5344CB8AC3E}">
        <p14:creationId xmlns:p14="http://schemas.microsoft.com/office/powerpoint/2010/main" val="3840164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4F666-3E58-41E1-936F-5077BAD238D3}"/>
              </a:ext>
            </a:extLst>
          </p:cNvPr>
          <p:cNvSpPr>
            <a:spLocks noGrp="1"/>
          </p:cNvSpPr>
          <p:nvPr>
            <p:ph type="title"/>
          </p:nvPr>
        </p:nvSpPr>
        <p:spPr/>
        <p:txBody>
          <a:bodyPr/>
          <a:lstStyle/>
          <a:p>
            <a:r>
              <a:rPr lang="en-US" dirty="0" err="1"/>
              <a:t>Linkse</a:t>
            </a:r>
            <a:r>
              <a:rPr lang="en-US" dirty="0"/>
              <a:t> </a:t>
            </a:r>
            <a:r>
              <a:rPr lang="en-US" dirty="0" err="1"/>
              <a:t>partijen</a:t>
            </a:r>
            <a:endParaRPr lang="nl-NL" dirty="0"/>
          </a:p>
        </p:txBody>
      </p:sp>
      <p:sp>
        <p:nvSpPr>
          <p:cNvPr id="3" name="Tijdelijke aanduiding voor inhoud 2">
            <a:extLst>
              <a:ext uri="{FF2B5EF4-FFF2-40B4-BE49-F238E27FC236}">
                <a16:creationId xmlns:a16="http://schemas.microsoft.com/office/drawing/2014/main" id="{7DF5633E-09AB-4D14-B025-2712BB472747}"/>
              </a:ext>
            </a:extLst>
          </p:cNvPr>
          <p:cNvSpPr>
            <a:spLocks noGrp="1"/>
          </p:cNvSpPr>
          <p:nvPr>
            <p:ph idx="1"/>
          </p:nvPr>
        </p:nvSpPr>
        <p:spPr/>
        <p:txBody>
          <a:bodyPr/>
          <a:lstStyle/>
          <a:p>
            <a:r>
              <a:rPr lang="en-US" dirty="0" err="1"/>
              <a:t>Uitgangspunten</a:t>
            </a:r>
            <a:r>
              <a:rPr lang="en-US" dirty="0"/>
              <a:t>: </a:t>
            </a:r>
          </a:p>
          <a:p>
            <a:pPr marL="0" indent="0">
              <a:buNone/>
            </a:pPr>
            <a:r>
              <a:rPr lang="en-US" dirty="0" err="1"/>
              <a:t>Opkomen</a:t>
            </a:r>
            <a:r>
              <a:rPr lang="en-US" dirty="0"/>
              <a:t> </a:t>
            </a:r>
            <a:r>
              <a:rPr lang="en-US" dirty="0" err="1"/>
              <a:t>voor</a:t>
            </a:r>
            <a:r>
              <a:rPr lang="en-US" dirty="0"/>
              <a:t> de </a:t>
            </a:r>
            <a:r>
              <a:rPr lang="en-US" dirty="0" err="1"/>
              <a:t>zwakkeren</a:t>
            </a:r>
            <a:endParaRPr lang="en-US" dirty="0"/>
          </a:p>
          <a:p>
            <a:r>
              <a:rPr lang="en-US" dirty="0"/>
              <a:t>De </a:t>
            </a:r>
            <a:r>
              <a:rPr lang="en-US" dirty="0" err="1"/>
              <a:t>overheid</a:t>
            </a:r>
            <a:r>
              <a:rPr lang="en-US" dirty="0"/>
              <a:t> </a:t>
            </a:r>
            <a:r>
              <a:rPr lang="en-US" dirty="0" err="1"/>
              <a:t>bemoeit</a:t>
            </a:r>
            <a:r>
              <a:rPr lang="en-US" dirty="0"/>
              <a:t> </a:t>
            </a:r>
            <a:r>
              <a:rPr lang="en-US" dirty="0" err="1"/>
              <a:t>zich</a:t>
            </a:r>
            <a:r>
              <a:rPr lang="en-US" dirty="0"/>
              <a:t> ACTIEF met de </a:t>
            </a:r>
            <a:r>
              <a:rPr lang="en-US" dirty="0" err="1"/>
              <a:t>bevolking</a:t>
            </a:r>
            <a:r>
              <a:rPr lang="en-US" dirty="0"/>
              <a:t>, </a:t>
            </a:r>
            <a:r>
              <a:rPr lang="en-US" dirty="0" err="1"/>
              <a:t>dus</a:t>
            </a:r>
            <a:r>
              <a:rPr lang="en-US" dirty="0"/>
              <a:t> </a:t>
            </a:r>
          </a:p>
          <a:p>
            <a:r>
              <a:rPr lang="en-US" dirty="0"/>
              <a:t>Goede </a:t>
            </a:r>
            <a:r>
              <a:rPr lang="en-US" dirty="0" err="1"/>
              <a:t>uitkeringen</a:t>
            </a:r>
            <a:endParaRPr lang="en-US" dirty="0"/>
          </a:p>
          <a:p>
            <a:r>
              <a:rPr lang="en-US" dirty="0" err="1"/>
              <a:t>Veel</a:t>
            </a:r>
            <a:r>
              <a:rPr lang="en-US" dirty="0"/>
              <a:t> </a:t>
            </a:r>
            <a:r>
              <a:rPr lang="en-US" dirty="0" err="1"/>
              <a:t>belasting</a:t>
            </a:r>
            <a:r>
              <a:rPr lang="en-US" dirty="0"/>
              <a:t> </a:t>
            </a:r>
            <a:r>
              <a:rPr lang="en-US" dirty="0" err="1"/>
              <a:t>nodig</a:t>
            </a:r>
            <a:endParaRPr lang="en-US" dirty="0"/>
          </a:p>
          <a:p>
            <a:r>
              <a:rPr lang="en-US" dirty="0" err="1"/>
              <a:t>Inkomensverschillen</a:t>
            </a:r>
            <a:r>
              <a:rPr lang="en-US" dirty="0"/>
              <a:t> </a:t>
            </a:r>
            <a:r>
              <a:rPr lang="en-US" dirty="0" err="1"/>
              <a:t>zoveel</a:t>
            </a:r>
            <a:r>
              <a:rPr lang="en-US" dirty="0"/>
              <a:t> </a:t>
            </a:r>
            <a:r>
              <a:rPr lang="en-US" dirty="0" err="1"/>
              <a:t>mogelijk</a:t>
            </a:r>
            <a:r>
              <a:rPr lang="en-US" dirty="0"/>
              <a:t> </a:t>
            </a:r>
            <a:r>
              <a:rPr lang="en-US" dirty="0" err="1"/>
              <a:t>verkleinen</a:t>
            </a:r>
            <a:endParaRPr lang="en-US" dirty="0"/>
          </a:p>
          <a:p>
            <a:r>
              <a:rPr lang="en-US" dirty="0"/>
              <a:t>Milieu </a:t>
            </a:r>
            <a:r>
              <a:rPr lang="en-US" dirty="0" err="1"/>
              <a:t>beschermen</a:t>
            </a:r>
            <a:endParaRPr lang="en-US" dirty="0"/>
          </a:p>
          <a:p>
            <a:endParaRPr lang="en-US" dirty="0"/>
          </a:p>
          <a:p>
            <a:endParaRPr lang="nl-NL" dirty="0"/>
          </a:p>
        </p:txBody>
      </p:sp>
      <p:pic>
        <p:nvPicPr>
          <p:cNvPr id="9" name="Afbeelding 8">
            <a:extLst>
              <a:ext uri="{FF2B5EF4-FFF2-40B4-BE49-F238E27FC236}">
                <a16:creationId xmlns:a16="http://schemas.microsoft.com/office/drawing/2014/main" id="{D754912E-7E6B-42A8-B32F-4DCE813DF45B}"/>
              </a:ext>
            </a:extLst>
          </p:cNvPr>
          <p:cNvPicPr>
            <a:picLocks noChangeAspect="1"/>
          </p:cNvPicPr>
          <p:nvPr/>
        </p:nvPicPr>
        <p:blipFill>
          <a:blip r:embed="rId2"/>
          <a:stretch>
            <a:fillRect/>
          </a:stretch>
        </p:blipFill>
        <p:spPr>
          <a:xfrm>
            <a:off x="5824220" y="473075"/>
            <a:ext cx="2209800" cy="1238250"/>
          </a:xfrm>
          <a:prstGeom prst="rect">
            <a:avLst/>
          </a:prstGeom>
        </p:spPr>
      </p:pic>
      <p:pic>
        <p:nvPicPr>
          <p:cNvPr id="11" name="Afbeelding 10">
            <a:extLst>
              <a:ext uri="{FF2B5EF4-FFF2-40B4-BE49-F238E27FC236}">
                <a16:creationId xmlns:a16="http://schemas.microsoft.com/office/drawing/2014/main" id="{A288CFA4-A704-4995-ADF7-9A3025B06114}"/>
              </a:ext>
            </a:extLst>
          </p:cNvPr>
          <p:cNvPicPr>
            <a:picLocks noChangeAspect="1"/>
          </p:cNvPicPr>
          <p:nvPr/>
        </p:nvPicPr>
        <p:blipFill>
          <a:blip r:embed="rId3"/>
          <a:stretch>
            <a:fillRect/>
          </a:stretch>
        </p:blipFill>
        <p:spPr>
          <a:xfrm>
            <a:off x="7619682" y="2588699"/>
            <a:ext cx="3028950" cy="1514475"/>
          </a:xfrm>
          <a:prstGeom prst="rect">
            <a:avLst/>
          </a:prstGeom>
        </p:spPr>
      </p:pic>
      <p:pic>
        <p:nvPicPr>
          <p:cNvPr id="13" name="Afbeelding 12">
            <a:extLst>
              <a:ext uri="{FF2B5EF4-FFF2-40B4-BE49-F238E27FC236}">
                <a16:creationId xmlns:a16="http://schemas.microsoft.com/office/drawing/2014/main" id="{E54ACF64-415E-4467-826D-148C2751E0AE}"/>
              </a:ext>
            </a:extLst>
          </p:cNvPr>
          <p:cNvPicPr>
            <a:picLocks noChangeAspect="1"/>
          </p:cNvPicPr>
          <p:nvPr/>
        </p:nvPicPr>
        <p:blipFill>
          <a:blip r:embed="rId4"/>
          <a:stretch>
            <a:fillRect/>
          </a:stretch>
        </p:blipFill>
        <p:spPr>
          <a:xfrm>
            <a:off x="8488997" y="956473"/>
            <a:ext cx="1228725" cy="1228725"/>
          </a:xfrm>
          <a:prstGeom prst="rect">
            <a:avLst/>
          </a:prstGeom>
        </p:spPr>
      </p:pic>
      <p:pic>
        <p:nvPicPr>
          <p:cNvPr id="15" name="Afbeelding 14">
            <a:extLst>
              <a:ext uri="{FF2B5EF4-FFF2-40B4-BE49-F238E27FC236}">
                <a16:creationId xmlns:a16="http://schemas.microsoft.com/office/drawing/2014/main" id="{48C11839-C9C2-41B5-BE54-52ABA197BE63}"/>
              </a:ext>
            </a:extLst>
          </p:cNvPr>
          <p:cNvPicPr>
            <a:picLocks noChangeAspect="1"/>
          </p:cNvPicPr>
          <p:nvPr/>
        </p:nvPicPr>
        <p:blipFill>
          <a:blip r:embed="rId5"/>
          <a:stretch>
            <a:fillRect/>
          </a:stretch>
        </p:blipFill>
        <p:spPr>
          <a:xfrm>
            <a:off x="10082243" y="663129"/>
            <a:ext cx="1743075" cy="1190625"/>
          </a:xfrm>
          <a:prstGeom prst="rect">
            <a:avLst/>
          </a:prstGeom>
        </p:spPr>
      </p:pic>
      <p:pic>
        <p:nvPicPr>
          <p:cNvPr id="17" name="Afbeelding 16" descr="Afbeelding met illustratie&#10;&#10;Automatisch gegenereerde beschrijving">
            <a:extLst>
              <a:ext uri="{FF2B5EF4-FFF2-40B4-BE49-F238E27FC236}">
                <a16:creationId xmlns:a16="http://schemas.microsoft.com/office/drawing/2014/main" id="{BBFB9A29-2BA2-40CB-A9DE-12B4537D4AE1}"/>
              </a:ext>
            </a:extLst>
          </p:cNvPr>
          <p:cNvPicPr>
            <a:picLocks noChangeAspect="1"/>
          </p:cNvPicPr>
          <p:nvPr/>
        </p:nvPicPr>
        <p:blipFill>
          <a:blip r:embed="rId6"/>
          <a:stretch>
            <a:fillRect/>
          </a:stretch>
        </p:blipFill>
        <p:spPr>
          <a:xfrm>
            <a:off x="8396318" y="4522735"/>
            <a:ext cx="1685925" cy="1143000"/>
          </a:xfrm>
          <a:prstGeom prst="rect">
            <a:avLst/>
          </a:prstGeom>
        </p:spPr>
      </p:pic>
    </p:spTree>
    <p:extLst>
      <p:ext uri="{BB962C8B-B14F-4D97-AF65-F5344CB8AC3E}">
        <p14:creationId xmlns:p14="http://schemas.microsoft.com/office/powerpoint/2010/main" val="408096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36A66-78C0-4E6A-89D9-A30DB6ADA06B}"/>
              </a:ext>
            </a:extLst>
          </p:cNvPr>
          <p:cNvSpPr>
            <a:spLocks noGrp="1"/>
          </p:cNvSpPr>
          <p:nvPr>
            <p:ph type="title"/>
          </p:nvPr>
        </p:nvSpPr>
        <p:spPr>
          <a:xfrm>
            <a:off x="1451579" y="804519"/>
            <a:ext cx="5550357" cy="1049235"/>
          </a:xfrm>
        </p:spPr>
        <p:txBody>
          <a:bodyPr>
            <a:normAutofit/>
          </a:bodyPr>
          <a:lstStyle/>
          <a:p>
            <a:r>
              <a:rPr lang="en-US" dirty="0"/>
              <a:t>Midden </a:t>
            </a:r>
            <a:r>
              <a:rPr lang="en-US" dirty="0" err="1"/>
              <a:t>partijen</a:t>
            </a:r>
            <a:endParaRPr lang="nl-NL" dirty="0"/>
          </a:p>
        </p:txBody>
      </p:sp>
      <p:sp>
        <p:nvSpPr>
          <p:cNvPr id="3" name="Tijdelijke aanduiding voor inhoud 2">
            <a:extLst>
              <a:ext uri="{FF2B5EF4-FFF2-40B4-BE49-F238E27FC236}">
                <a16:creationId xmlns:a16="http://schemas.microsoft.com/office/drawing/2014/main" id="{C88745E1-352F-4FC8-B40B-0514702898D7}"/>
              </a:ext>
            </a:extLst>
          </p:cNvPr>
          <p:cNvSpPr>
            <a:spLocks noGrp="1"/>
          </p:cNvSpPr>
          <p:nvPr>
            <p:ph idx="1"/>
          </p:nvPr>
        </p:nvSpPr>
        <p:spPr>
          <a:xfrm>
            <a:off x="1451579" y="2015732"/>
            <a:ext cx="5550357" cy="3450613"/>
          </a:xfrm>
        </p:spPr>
        <p:txBody>
          <a:bodyPr>
            <a:normAutofit/>
          </a:bodyPr>
          <a:lstStyle/>
          <a:p>
            <a:r>
              <a:rPr lang="en-US" dirty="0" err="1"/>
              <a:t>Uitgangspunten</a:t>
            </a:r>
            <a:r>
              <a:rPr lang="en-US" dirty="0"/>
              <a:t>: </a:t>
            </a:r>
            <a:br>
              <a:rPr lang="en-US" dirty="0"/>
            </a:br>
            <a:r>
              <a:rPr lang="en-US" dirty="0" err="1"/>
              <a:t>Mensen</a:t>
            </a:r>
            <a:r>
              <a:rPr lang="en-US" dirty="0"/>
              <a:t> </a:t>
            </a:r>
            <a:r>
              <a:rPr lang="en-US" dirty="0" err="1"/>
              <a:t>zorgen</a:t>
            </a:r>
            <a:r>
              <a:rPr lang="en-US" dirty="0"/>
              <a:t> </a:t>
            </a:r>
            <a:r>
              <a:rPr lang="en-US" dirty="0" err="1"/>
              <a:t>voor</a:t>
            </a:r>
            <a:r>
              <a:rPr lang="en-US" dirty="0"/>
              <a:t> </a:t>
            </a:r>
            <a:r>
              <a:rPr lang="en-US" dirty="0" err="1"/>
              <a:t>elkaar</a:t>
            </a:r>
            <a:r>
              <a:rPr lang="en-US" dirty="0"/>
              <a:t> (</a:t>
            </a:r>
            <a:r>
              <a:rPr lang="en-US" dirty="0" err="1"/>
              <a:t>naastenliefde</a:t>
            </a:r>
            <a:r>
              <a:rPr lang="en-US" dirty="0"/>
              <a:t>)</a:t>
            </a:r>
          </a:p>
          <a:p>
            <a:r>
              <a:rPr lang="en-US" dirty="0"/>
              <a:t>De </a:t>
            </a:r>
            <a:r>
              <a:rPr lang="en-US" dirty="0" err="1"/>
              <a:t>overheid</a:t>
            </a:r>
            <a:r>
              <a:rPr lang="en-US" dirty="0"/>
              <a:t> </a:t>
            </a:r>
            <a:r>
              <a:rPr lang="en-US" dirty="0" err="1"/>
              <a:t>steunt</a:t>
            </a:r>
            <a:r>
              <a:rPr lang="en-US" dirty="0"/>
              <a:t> </a:t>
            </a:r>
            <a:r>
              <a:rPr lang="en-US" dirty="0" err="1"/>
              <a:t>alleen</a:t>
            </a:r>
            <a:r>
              <a:rPr lang="en-US" dirty="0"/>
              <a:t> </a:t>
            </a:r>
            <a:r>
              <a:rPr lang="en-US" dirty="0" err="1"/>
              <a:t>zwakkeren</a:t>
            </a:r>
            <a:r>
              <a:rPr lang="en-US" dirty="0"/>
              <a:t> </a:t>
            </a:r>
            <a:r>
              <a:rPr lang="en-US" dirty="0" err="1"/>
              <a:t>indien</a:t>
            </a:r>
            <a:r>
              <a:rPr lang="en-US" dirty="0"/>
              <a:t> </a:t>
            </a:r>
            <a:r>
              <a:rPr lang="en-US" dirty="0" err="1"/>
              <a:t>nodig</a:t>
            </a:r>
            <a:r>
              <a:rPr lang="en-US" dirty="0"/>
              <a:t>, </a:t>
            </a:r>
            <a:r>
              <a:rPr lang="en-US" dirty="0" err="1"/>
              <a:t>dus</a:t>
            </a:r>
            <a:endParaRPr lang="en-US" dirty="0"/>
          </a:p>
          <a:p>
            <a:r>
              <a:rPr lang="en-US" dirty="0" err="1"/>
              <a:t>Organisaties</a:t>
            </a:r>
            <a:r>
              <a:rPr lang="en-US" dirty="0"/>
              <a:t> </a:t>
            </a:r>
            <a:r>
              <a:rPr lang="en-US" dirty="0" err="1"/>
              <a:t>kunnen</a:t>
            </a:r>
            <a:r>
              <a:rPr lang="en-US" dirty="0"/>
              <a:t> </a:t>
            </a:r>
            <a:r>
              <a:rPr lang="en-US" dirty="0" err="1"/>
              <a:t>rol</a:t>
            </a:r>
            <a:r>
              <a:rPr lang="en-US" dirty="0"/>
              <a:t> van de </a:t>
            </a:r>
            <a:r>
              <a:rPr lang="en-US" dirty="0" err="1"/>
              <a:t>overheid</a:t>
            </a:r>
            <a:r>
              <a:rPr lang="en-US" dirty="0"/>
              <a:t> </a:t>
            </a:r>
            <a:r>
              <a:rPr lang="en-US" dirty="0" err="1"/>
              <a:t>overnemen</a:t>
            </a:r>
            <a:r>
              <a:rPr lang="en-US" dirty="0"/>
              <a:t>: Leger des </a:t>
            </a:r>
            <a:r>
              <a:rPr lang="en-US" dirty="0" err="1"/>
              <a:t>Heils</a:t>
            </a:r>
            <a:r>
              <a:rPr lang="en-US" dirty="0"/>
              <a:t>, </a:t>
            </a:r>
            <a:r>
              <a:rPr lang="en-US" dirty="0" err="1"/>
              <a:t>voedselbank</a:t>
            </a:r>
            <a:r>
              <a:rPr lang="en-US" dirty="0"/>
              <a:t>, </a:t>
            </a:r>
            <a:r>
              <a:rPr lang="en-US" dirty="0" err="1"/>
              <a:t>Kinderberscherming</a:t>
            </a:r>
            <a:r>
              <a:rPr lang="en-US" dirty="0"/>
              <a:t>, </a:t>
            </a:r>
            <a:r>
              <a:rPr lang="en-US" dirty="0" err="1"/>
              <a:t>etc</a:t>
            </a:r>
            <a:endParaRPr lang="en-US" dirty="0"/>
          </a:p>
          <a:p>
            <a:r>
              <a:rPr lang="en-US" dirty="0" err="1"/>
              <a:t>Religie</a:t>
            </a:r>
            <a:r>
              <a:rPr lang="en-US" dirty="0"/>
              <a:t> (</a:t>
            </a:r>
            <a:r>
              <a:rPr lang="en-US" dirty="0" err="1"/>
              <a:t>bijbel</a:t>
            </a:r>
            <a:r>
              <a:rPr lang="en-US" dirty="0"/>
              <a:t>)</a:t>
            </a:r>
          </a:p>
          <a:p>
            <a:endParaRPr lang="nl-NL" dirty="0"/>
          </a:p>
        </p:txBody>
      </p:sp>
      <p:pic>
        <p:nvPicPr>
          <p:cNvPr id="9" name="Afbeelding 8" descr="Afbeelding met illustratie&#10;&#10;Automatisch gegenereerde beschrijving">
            <a:extLst>
              <a:ext uri="{FF2B5EF4-FFF2-40B4-BE49-F238E27FC236}">
                <a16:creationId xmlns:a16="http://schemas.microsoft.com/office/drawing/2014/main" id="{C20A51A0-871E-4264-B609-594AB0888243}"/>
              </a:ext>
            </a:extLst>
          </p:cNvPr>
          <p:cNvPicPr>
            <a:picLocks noChangeAspect="1"/>
          </p:cNvPicPr>
          <p:nvPr/>
        </p:nvPicPr>
        <p:blipFill>
          <a:blip r:embed="rId2"/>
          <a:stretch>
            <a:fillRect/>
          </a:stretch>
        </p:blipFill>
        <p:spPr>
          <a:xfrm>
            <a:off x="8590530" y="1116344"/>
            <a:ext cx="1850789" cy="1850789"/>
          </a:xfrm>
          <a:prstGeom prst="rect">
            <a:avLst/>
          </a:prstGeom>
        </p:spPr>
      </p:pic>
      <p:pic>
        <p:nvPicPr>
          <p:cNvPr id="7" name="Afbeelding 6">
            <a:extLst>
              <a:ext uri="{FF2B5EF4-FFF2-40B4-BE49-F238E27FC236}">
                <a16:creationId xmlns:a16="http://schemas.microsoft.com/office/drawing/2014/main" id="{47A91390-D572-474A-93AE-AB09D831CCFE}"/>
              </a:ext>
            </a:extLst>
          </p:cNvPr>
          <p:cNvPicPr>
            <a:picLocks noChangeAspect="1"/>
          </p:cNvPicPr>
          <p:nvPr/>
        </p:nvPicPr>
        <p:blipFill>
          <a:blip r:embed="rId3"/>
          <a:stretch>
            <a:fillRect/>
          </a:stretch>
        </p:blipFill>
        <p:spPr>
          <a:xfrm>
            <a:off x="8132861" y="3131726"/>
            <a:ext cx="2766126" cy="1850790"/>
          </a:xfrm>
          <a:prstGeom prst="rect">
            <a:avLst/>
          </a:prstGeom>
        </p:spPr>
      </p:pic>
    </p:spTree>
    <p:extLst>
      <p:ext uri="{BB962C8B-B14F-4D97-AF65-F5344CB8AC3E}">
        <p14:creationId xmlns:p14="http://schemas.microsoft.com/office/powerpoint/2010/main" val="151262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A95821-2A71-4417-A9F1-117139AF3BED}"/>
              </a:ext>
            </a:extLst>
          </p:cNvPr>
          <p:cNvSpPr>
            <a:spLocks noGrp="1"/>
          </p:cNvSpPr>
          <p:nvPr>
            <p:ph type="title"/>
          </p:nvPr>
        </p:nvSpPr>
        <p:spPr/>
        <p:txBody>
          <a:bodyPr>
            <a:normAutofit/>
          </a:bodyPr>
          <a:lstStyle/>
          <a:p>
            <a:r>
              <a:rPr lang="en-US" dirty="0" err="1"/>
              <a:t>Rechtse</a:t>
            </a:r>
            <a:r>
              <a:rPr lang="en-US" dirty="0"/>
              <a:t> </a:t>
            </a:r>
            <a:r>
              <a:rPr lang="en-US" dirty="0" err="1"/>
              <a:t>partijen</a:t>
            </a:r>
            <a:endParaRPr lang="nl-NL" dirty="0"/>
          </a:p>
        </p:txBody>
      </p:sp>
      <p:sp>
        <p:nvSpPr>
          <p:cNvPr id="3" name="Tijdelijke aanduiding voor inhoud 2">
            <a:extLst>
              <a:ext uri="{FF2B5EF4-FFF2-40B4-BE49-F238E27FC236}">
                <a16:creationId xmlns:a16="http://schemas.microsoft.com/office/drawing/2014/main" id="{7FE34917-7479-417F-9430-8835C0DA5236}"/>
              </a:ext>
            </a:extLst>
          </p:cNvPr>
          <p:cNvSpPr>
            <a:spLocks noGrp="1"/>
          </p:cNvSpPr>
          <p:nvPr>
            <p:ph idx="1"/>
          </p:nvPr>
        </p:nvSpPr>
        <p:spPr>
          <a:xfrm>
            <a:off x="1451579" y="2015732"/>
            <a:ext cx="5989855" cy="3450613"/>
          </a:xfrm>
        </p:spPr>
        <p:txBody>
          <a:bodyPr>
            <a:normAutofit/>
          </a:bodyPr>
          <a:lstStyle/>
          <a:p>
            <a:pPr>
              <a:lnSpc>
                <a:spcPct val="110000"/>
              </a:lnSpc>
            </a:pPr>
            <a:r>
              <a:rPr lang="en-US" sz="1700" err="1"/>
              <a:t>Uitgangspunten</a:t>
            </a:r>
            <a:r>
              <a:rPr lang="en-US" sz="1700"/>
              <a:t>:</a:t>
            </a:r>
          </a:p>
          <a:p>
            <a:pPr marL="0" indent="0">
              <a:lnSpc>
                <a:spcPct val="110000"/>
              </a:lnSpc>
              <a:buNone/>
            </a:pPr>
            <a:r>
              <a:rPr lang="en-US" sz="1700"/>
              <a:t>Eigen </a:t>
            </a:r>
            <a:r>
              <a:rPr lang="en-US" sz="1700" err="1"/>
              <a:t>verantwoordelijkheid</a:t>
            </a:r>
            <a:r>
              <a:rPr lang="en-US" sz="1700"/>
              <a:t>.</a:t>
            </a:r>
          </a:p>
          <a:p>
            <a:pPr marL="0" indent="0">
              <a:lnSpc>
                <a:spcPct val="110000"/>
              </a:lnSpc>
              <a:buNone/>
            </a:pPr>
            <a:r>
              <a:rPr lang="en-US" sz="1700" err="1"/>
              <a:t>Een</a:t>
            </a:r>
            <a:r>
              <a:rPr lang="en-US" sz="1700"/>
              <a:t> PASSIEVE </a:t>
            </a:r>
            <a:r>
              <a:rPr lang="en-US" sz="1700" err="1"/>
              <a:t>overheid</a:t>
            </a:r>
            <a:r>
              <a:rPr lang="en-US" sz="1700"/>
              <a:t>, die </a:t>
            </a:r>
            <a:r>
              <a:rPr lang="en-US" sz="1700" err="1"/>
              <a:t>slechths</a:t>
            </a:r>
            <a:r>
              <a:rPr lang="en-US" sz="1700"/>
              <a:t> </a:t>
            </a:r>
            <a:r>
              <a:rPr lang="en-US" sz="1700" err="1"/>
              <a:t>optreedt</a:t>
            </a:r>
            <a:r>
              <a:rPr lang="en-US" sz="1700"/>
              <a:t> in </a:t>
            </a:r>
            <a:r>
              <a:rPr lang="en-US" sz="1700" err="1"/>
              <a:t>noodsituaties</a:t>
            </a:r>
            <a:r>
              <a:rPr lang="en-US" sz="1700"/>
              <a:t> (</a:t>
            </a:r>
            <a:r>
              <a:rPr lang="en-US" sz="1700" err="1"/>
              <a:t>wanneer</a:t>
            </a:r>
            <a:r>
              <a:rPr lang="en-US" sz="1700"/>
              <a:t> de </a:t>
            </a:r>
            <a:r>
              <a:rPr lang="en-US" sz="1700" err="1"/>
              <a:t>vrijheid</a:t>
            </a:r>
            <a:r>
              <a:rPr lang="en-US" sz="1700"/>
              <a:t> </a:t>
            </a:r>
            <a:r>
              <a:rPr lang="en-US" sz="1700" err="1"/>
              <a:t>en</a:t>
            </a:r>
            <a:r>
              <a:rPr lang="en-US" sz="1700"/>
              <a:t> </a:t>
            </a:r>
            <a:r>
              <a:rPr lang="en-US" sz="1700" err="1"/>
              <a:t>veiligheid</a:t>
            </a:r>
            <a:r>
              <a:rPr lang="en-US" sz="1700"/>
              <a:t> in </a:t>
            </a:r>
            <a:r>
              <a:rPr lang="en-US" sz="1700" err="1"/>
              <a:t>gevaar</a:t>
            </a:r>
            <a:r>
              <a:rPr lang="en-US" sz="1700"/>
              <a:t> </a:t>
            </a:r>
            <a:r>
              <a:rPr lang="en-US" sz="1700" err="1"/>
              <a:t>zijn</a:t>
            </a:r>
            <a:r>
              <a:rPr lang="en-US" sz="1700"/>
              <a:t>), </a:t>
            </a:r>
            <a:r>
              <a:rPr lang="en-US" sz="1700" err="1"/>
              <a:t>dus</a:t>
            </a:r>
            <a:endParaRPr lang="en-US" sz="1700"/>
          </a:p>
          <a:p>
            <a:pPr>
              <a:lnSpc>
                <a:spcPct val="110000"/>
              </a:lnSpc>
            </a:pPr>
            <a:r>
              <a:rPr lang="en-US" sz="1700" err="1"/>
              <a:t>Weinig</a:t>
            </a:r>
            <a:r>
              <a:rPr lang="en-US" sz="1700"/>
              <a:t> </a:t>
            </a:r>
            <a:r>
              <a:rPr lang="en-US" sz="1700" err="1"/>
              <a:t>belasting</a:t>
            </a:r>
            <a:r>
              <a:rPr lang="en-US" sz="1700"/>
              <a:t> </a:t>
            </a:r>
            <a:r>
              <a:rPr lang="en-US" sz="1700" err="1"/>
              <a:t>heffen</a:t>
            </a:r>
            <a:endParaRPr lang="en-US" sz="1700"/>
          </a:p>
          <a:p>
            <a:pPr>
              <a:lnSpc>
                <a:spcPct val="110000"/>
              </a:lnSpc>
            </a:pPr>
            <a:r>
              <a:rPr lang="en-US" sz="1700" err="1"/>
              <a:t>Mensen</a:t>
            </a:r>
            <a:r>
              <a:rPr lang="en-US" sz="1700"/>
              <a:t> die de wet </a:t>
            </a:r>
            <a:r>
              <a:rPr lang="en-US" sz="1700" err="1"/>
              <a:t>overtreden</a:t>
            </a:r>
            <a:r>
              <a:rPr lang="en-US" sz="1700"/>
              <a:t> </a:t>
            </a:r>
            <a:r>
              <a:rPr lang="en-US" sz="1700" err="1"/>
              <a:t>moet</a:t>
            </a:r>
            <a:r>
              <a:rPr lang="en-US" sz="1700"/>
              <a:t> </a:t>
            </a:r>
            <a:r>
              <a:rPr lang="en-US" sz="1700" err="1"/>
              <a:t>streng</a:t>
            </a:r>
            <a:r>
              <a:rPr lang="en-US" sz="1700"/>
              <a:t> </a:t>
            </a:r>
            <a:r>
              <a:rPr lang="en-US" sz="1700" err="1"/>
              <a:t>gestraft</a:t>
            </a:r>
            <a:r>
              <a:rPr lang="en-US" sz="1700"/>
              <a:t> </a:t>
            </a:r>
            <a:r>
              <a:rPr lang="en-US" sz="1700" err="1"/>
              <a:t>worden</a:t>
            </a:r>
            <a:endParaRPr lang="en-US" sz="1700"/>
          </a:p>
          <a:p>
            <a:pPr>
              <a:lnSpc>
                <a:spcPct val="110000"/>
              </a:lnSpc>
            </a:pPr>
            <a:r>
              <a:rPr lang="en-US" sz="1700" err="1"/>
              <a:t>Veel</a:t>
            </a:r>
            <a:r>
              <a:rPr lang="en-US" sz="1700"/>
              <a:t> </a:t>
            </a:r>
            <a:r>
              <a:rPr lang="en-US" sz="1700" err="1"/>
              <a:t>vrijheid</a:t>
            </a:r>
            <a:r>
              <a:rPr lang="en-US" sz="1700"/>
              <a:t> </a:t>
            </a:r>
            <a:r>
              <a:rPr lang="en-US" sz="1700" err="1"/>
              <a:t>voor</a:t>
            </a:r>
            <a:r>
              <a:rPr lang="en-US" sz="1700"/>
              <a:t> </a:t>
            </a:r>
            <a:r>
              <a:rPr lang="en-US" sz="1700" err="1"/>
              <a:t>bedrijven</a:t>
            </a:r>
            <a:endParaRPr lang="en-US" sz="1700"/>
          </a:p>
          <a:p>
            <a:pPr>
              <a:lnSpc>
                <a:spcPct val="110000"/>
              </a:lnSpc>
            </a:pPr>
            <a:r>
              <a:rPr lang="en-US" sz="1700" err="1"/>
              <a:t>Veel</a:t>
            </a:r>
            <a:r>
              <a:rPr lang="en-US" sz="1700"/>
              <a:t> geld </a:t>
            </a:r>
            <a:r>
              <a:rPr lang="en-US" sz="1700" err="1"/>
              <a:t>naar</a:t>
            </a:r>
            <a:r>
              <a:rPr lang="en-US" sz="1700"/>
              <a:t> </a:t>
            </a:r>
            <a:r>
              <a:rPr lang="en-US" sz="1700" err="1"/>
              <a:t>politie</a:t>
            </a:r>
            <a:r>
              <a:rPr lang="en-US" sz="1700"/>
              <a:t> </a:t>
            </a:r>
            <a:r>
              <a:rPr lang="en-US" sz="1700" err="1"/>
              <a:t>en</a:t>
            </a:r>
            <a:r>
              <a:rPr lang="en-US" sz="1700"/>
              <a:t> </a:t>
            </a:r>
            <a:r>
              <a:rPr lang="en-US" sz="1700" err="1"/>
              <a:t>defensie</a:t>
            </a:r>
            <a:endParaRPr lang="en-US" sz="1700"/>
          </a:p>
          <a:p>
            <a:pPr>
              <a:lnSpc>
                <a:spcPct val="110000"/>
              </a:lnSpc>
            </a:pPr>
            <a:endParaRPr lang="en-US" sz="1700"/>
          </a:p>
          <a:p>
            <a:pPr>
              <a:lnSpc>
                <a:spcPct val="110000"/>
              </a:lnSpc>
            </a:pPr>
            <a:endParaRPr lang="nl-NL" sz="1700"/>
          </a:p>
        </p:txBody>
      </p:sp>
      <p:pic>
        <p:nvPicPr>
          <p:cNvPr id="7" name="Afbeelding 6" descr="Afbeelding met illustratie&#10;&#10;Automatisch gegenereerde beschrijving">
            <a:extLst>
              <a:ext uri="{FF2B5EF4-FFF2-40B4-BE49-F238E27FC236}">
                <a16:creationId xmlns:a16="http://schemas.microsoft.com/office/drawing/2014/main" id="{EADD341D-4016-4FF2-B6AD-259E58C3D48B}"/>
              </a:ext>
            </a:extLst>
          </p:cNvPr>
          <p:cNvPicPr>
            <a:picLocks noChangeAspect="1"/>
          </p:cNvPicPr>
          <p:nvPr/>
        </p:nvPicPr>
        <p:blipFill>
          <a:blip r:embed="rId2"/>
          <a:stretch>
            <a:fillRect/>
          </a:stretch>
        </p:blipFill>
        <p:spPr>
          <a:xfrm>
            <a:off x="8740500" y="2015733"/>
            <a:ext cx="1451125" cy="1643010"/>
          </a:xfrm>
          <a:prstGeom prst="rect">
            <a:avLst/>
          </a:prstGeom>
        </p:spPr>
      </p:pic>
      <p:pic>
        <p:nvPicPr>
          <p:cNvPr id="5" name="Afbeelding 4" descr="Afbeelding met illustratie&#10;&#10;Automatisch gegenereerde beschrijving">
            <a:extLst>
              <a:ext uri="{FF2B5EF4-FFF2-40B4-BE49-F238E27FC236}">
                <a16:creationId xmlns:a16="http://schemas.microsoft.com/office/drawing/2014/main" id="{7C00E257-8C37-40B0-8DF9-F6D3F6F6E084}"/>
              </a:ext>
            </a:extLst>
          </p:cNvPr>
          <p:cNvPicPr>
            <a:picLocks noChangeAspect="1"/>
          </p:cNvPicPr>
          <p:nvPr/>
        </p:nvPicPr>
        <p:blipFill>
          <a:blip r:embed="rId3"/>
          <a:stretch>
            <a:fillRect/>
          </a:stretch>
        </p:blipFill>
        <p:spPr>
          <a:xfrm>
            <a:off x="8669834" y="3823334"/>
            <a:ext cx="1592456" cy="1643011"/>
          </a:xfrm>
          <a:prstGeom prst="rect">
            <a:avLst/>
          </a:prstGeom>
        </p:spPr>
      </p:pic>
    </p:spTree>
    <p:extLst>
      <p:ext uri="{BB962C8B-B14F-4D97-AF65-F5344CB8AC3E}">
        <p14:creationId xmlns:p14="http://schemas.microsoft.com/office/powerpoint/2010/main" val="841942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0AC92-C892-434F-AF9D-C84E69A7C053}"/>
              </a:ext>
            </a:extLst>
          </p:cNvPr>
          <p:cNvSpPr>
            <a:spLocks noGrp="1"/>
          </p:cNvSpPr>
          <p:nvPr>
            <p:ph type="title"/>
          </p:nvPr>
        </p:nvSpPr>
        <p:spPr>
          <a:xfrm>
            <a:off x="1451579" y="2303047"/>
            <a:ext cx="3272093" cy="2674198"/>
          </a:xfrm>
        </p:spPr>
        <p:txBody>
          <a:bodyPr anchor="t">
            <a:normAutofit/>
          </a:bodyPr>
          <a:lstStyle/>
          <a:p>
            <a:r>
              <a:rPr lang="en-US" dirty="0" err="1"/>
              <a:t>Politieke</a:t>
            </a:r>
            <a:r>
              <a:rPr lang="en-US" dirty="0"/>
              <a:t> </a:t>
            </a:r>
            <a:r>
              <a:rPr lang="en-US" dirty="0" err="1"/>
              <a:t>stromingen</a:t>
            </a:r>
            <a:endParaRPr lang="nl-NL" dirty="0"/>
          </a:p>
        </p:txBody>
      </p:sp>
      <p:graphicFrame>
        <p:nvGraphicFramePr>
          <p:cNvPr id="7" name="Tijdelijke aanduiding voor inhoud 2">
            <a:extLst>
              <a:ext uri="{FF2B5EF4-FFF2-40B4-BE49-F238E27FC236}">
                <a16:creationId xmlns:a16="http://schemas.microsoft.com/office/drawing/2014/main" id="{58C0A18E-F874-4F95-8F04-9C7809E86E1F}"/>
              </a:ext>
            </a:extLst>
          </p:cNvPr>
          <p:cNvGraphicFramePr>
            <a:graphicFrameLocks noGrp="1"/>
          </p:cNvGraphicFramePr>
          <p:nvPr>
            <p:ph idx="1"/>
            <p:extLst>
              <p:ext uri="{D42A27DB-BD31-4B8C-83A1-F6EECF244321}">
                <p14:modId xmlns:p14="http://schemas.microsoft.com/office/powerpoint/2010/main" val="2330475591"/>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647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12713-8041-4A05-BF9D-D2ECCBEC2616}"/>
              </a:ext>
            </a:extLst>
          </p:cNvPr>
          <p:cNvSpPr>
            <a:spLocks noGrp="1"/>
          </p:cNvSpPr>
          <p:nvPr>
            <p:ph type="title"/>
          </p:nvPr>
        </p:nvSpPr>
        <p:spPr/>
        <p:txBody>
          <a:bodyPr>
            <a:normAutofit/>
          </a:bodyPr>
          <a:lstStyle/>
          <a:p>
            <a:r>
              <a:rPr lang="en-US" dirty="0" err="1"/>
              <a:t>Sociaal-democratie</a:t>
            </a:r>
            <a:r>
              <a:rPr lang="en-US" dirty="0"/>
              <a:t> </a:t>
            </a:r>
            <a:endParaRPr lang="nl-NL" dirty="0"/>
          </a:p>
        </p:txBody>
      </p:sp>
      <p:graphicFrame>
        <p:nvGraphicFramePr>
          <p:cNvPr id="5" name="Tijdelijke aanduiding voor inhoud 2">
            <a:extLst>
              <a:ext uri="{FF2B5EF4-FFF2-40B4-BE49-F238E27FC236}">
                <a16:creationId xmlns:a16="http://schemas.microsoft.com/office/drawing/2014/main" id="{FE101FE8-5585-4CFB-90B8-8D8363BA8992}"/>
              </a:ext>
            </a:extLst>
          </p:cNvPr>
          <p:cNvGraphicFramePr>
            <a:graphicFrameLocks noGrp="1"/>
          </p:cNvGraphicFramePr>
          <p:nvPr>
            <p:ph idx="1"/>
            <p:extLst>
              <p:ext uri="{D42A27DB-BD31-4B8C-83A1-F6EECF244321}">
                <p14:modId xmlns:p14="http://schemas.microsoft.com/office/powerpoint/2010/main" val="942351070"/>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025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4AEAC-6146-4722-93D1-F6AA7145C872}"/>
              </a:ext>
            </a:extLst>
          </p:cNvPr>
          <p:cNvSpPr>
            <a:spLocks noGrp="1"/>
          </p:cNvSpPr>
          <p:nvPr>
            <p:ph type="title"/>
          </p:nvPr>
        </p:nvSpPr>
        <p:spPr>
          <a:xfrm>
            <a:off x="860612" y="1138228"/>
            <a:ext cx="3793685" cy="3858767"/>
          </a:xfrm>
        </p:spPr>
        <p:txBody>
          <a:bodyPr anchor="ctr">
            <a:normAutofit/>
          </a:bodyPr>
          <a:lstStyle/>
          <a:p>
            <a:r>
              <a:rPr lang="en-US" sz="3600"/>
              <a:t>Christen-democratie</a:t>
            </a:r>
            <a:endParaRPr lang="nl-NL" sz="3600"/>
          </a:p>
        </p:txBody>
      </p:sp>
      <p:sp>
        <p:nvSpPr>
          <p:cNvPr id="3" name="Tijdelijke aanduiding voor inhoud 2">
            <a:extLst>
              <a:ext uri="{FF2B5EF4-FFF2-40B4-BE49-F238E27FC236}">
                <a16:creationId xmlns:a16="http://schemas.microsoft.com/office/drawing/2014/main" id="{3048EEA9-C706-4DC8-B531-3F84FE79594D}"/>
              </a:ext>
            </a:extLst>
          </p:cNvPr>
          <p:cNvSpPr>
            <a:spLocks noGrp="1"/>
          </p:cNvSpPr>
          <p:nvPr>
            <p:ph idx="1"/>
          </p:nvPr>
        </p:nvSpPr>
        <p:spPr>
          <a:xfrm>
            <a:off x="5584483" y="1138228"/>
            <a:ext cx="5440680" cy="3858768"/>
          </a:xfrm>
        </p:spPr>
        <p:txBody>
          <a:bodyPr anchor="ctr">
            <a:normAutofit/>
          </a:bodyPr>
          <a:lstStyle/>
          <a:p>
            <a:r>
              <a:rPr lang="en-US">
                <a:solidFill>
                  <a:srgbClr val="000000"/>
                </a:solidFill>
              </a:rPr>
              <a:t>Religie (Christendom)</a:t>
            </a:r>
          </a:p>
          <a:p>
            <a:r>
              <a:rPr lang="en-US">
                <a:solidFill>
                  <a:srgbClr val="000000"/>
                </a:solidFill>
              </a:rPr>
              <a:t>Naastenliefde </a:t>
            </a:r>
            <a:endParaRPr lang="nl-NL">
              <a:solidFill>
                <a:srgbClr val="000000"/>
              </a:solidFill>
            </a:endParaRPr>
          </a:p>
          <a:p>
            <a:r>
              <a:rPr lang="nl-NL">
                <a:solidFill>
                  <a:srgbClr val="000000"/>
                </a:solidFill>
              </a:rPr>
              <a:t>Respect voor het woord van god</a:t>
            </a:r>
          </a:p>
          <a:p>
            <a:r>
              <a:rPr lang="nl-NL">
                <a:solidFill>
                  <a:srgbClr val="000000"/>
                </a:solidFill>
              </a:rPr>
              <a:t>Opkomen voor gezinnen (gezin is hoeksteen van de samenleving)</a:t>
            </a:r>
          </a:p>
          <a:p>
            <a:r>
              <a:rPr lang="nl-NL">
                <a:solidFill>
                  <a:srgbClr val="000000"/>
                </a:solidFill>
              </a:rPr>
              <a:t>Beperkte rol voor de overheid</a:t>
            </a:r>
            <a:endParaRPr lang="en-US">
              <a:solidFill>
                <a:srgbClr val="000000"/>
              </a:solidFill>
            </a:endParaRPr>
          </a:p>
        </p:txBody>
      </p:sp>
    </p:spTree>
    <p:extLst>
      <p:ext uri="{BB962C8B-B14F-4D97-AF65-F5344CB8AC3E}">
        <p14:creationId xmlns:p14="http://schemas.microsoft.com/office/powerpoint/2010/main" val="576041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B110ED-844A-4CF3-A9B3-9513B0664CA8}"/>
              </a:ext>
            </a:extLst>
          </p:cNvPr>
          <p:cNvSpPr>
            <a:spLocks noGrp="1"/>
          </p:cNvSpPr>
          <p:nvPr>
            <p:ph type="title"/>
          </p:nvPr>
        </p:nvSpPr>
        <p:spPr>
          <a:xfrm>
            <a:off x="1451579" y="1376053"/>
            <a:ext cx="9405891" cy="1002990"/>
          </a:xfrm>
        </p:spPr>
        <p:txBody>
          <a:bodyPr anchor="ctr">
            <a:normAutofit/>
          </a:bodyPr>
          <a:lstStyle/>
          <a:p>
            <a:r>
              <a:rPr lang="en-US" dirty="0" err="1"/>
              <a:t>Liberalisme</a:t>
            </a:r>
            <a:br>
              <a:rPr lang="en-US" dirty="0"/>
            </a:br>
            <a:endParaRPr lang="nl-NL" dirty="0"/>
          </a:p>
        </p:txBody>
      </p:sp>
      <p:sp>
        <p:nvSpPr>
          <p:cNvPr id="3" name="Tijdelijke aanduiding voor inhoud 2">
            <a:extLst>
              <a:ext uri="{FF2B5EF4-FFF2-40B4-BE49-F238E27FC236}">
                <a16:creationId xmlns:a16="http://schemas.microsoft.com/office/drawing/2014/main" id="{7964883B-B2CA-46A5-8C00-A9CA5AF8F6E1}"/>
              </a:ext>
            </a:extLst>
          </p:cNvPr>
          <p:cNvSpPr>
            <a:spLocks noGrp="1"/>
          </p:cNvSpPr>
          <p:nvPr>
            <p:ph idx="1"/>
          </p:nvPr>
        </p:nvSpPr>
        <p:spPr>
          <a:xfrm>
            <a:off x="1451579" y="2464991"/>
            <a:ext cx="9405891" cy="2403571"/>
          </a:xfrm>
        </p:spPr>
        <p:txBody>
          <a:bodyPr>
            <a:normAutofit/>
          </a:bodyPr>
          <a:lstStyle/>
          <a:p>
            <a:r>
              <a:rPr lang="en-US" dirty="0" err="1"/>
              <a:t>Economische</a:t>
            </a:r>
            <a:r>
              <a:rPr lang="en-US" dirty="0"/>
              <a:t> </a:t>
            </a:r>
            <a:r>
              <a:rPr lang="en-US" dirty="0" err="1"/>
              <a:t>en</a:t>
            </a:r>
            <a:r>
              <a:rPr lang="en-US" dirty="0"/>
              <a:t> </a:t>
            </a:r>
            <a:r>
              <a:rPr lang="en-US" dirty="0" err="1"/>
              <a:t>persoonlijke</a:t>
            </a:r>
            <a:r>
              <a:rPr lang="en-US" dirty="0"/>
              <a:t> </a:t>
            </a:r>
            <a:r>
              <a:rPr lang="en-US" dirty="0" err="1"/>
              <a:t>vrijheid</a:t>
            </a:r>
            <a:endParaRPr lang="en-US" dirty="0"/>
          </a:p>
          <a:p>
            <a:r>
              <a:rPr lang="en-US" dirty="0"/>
              <a:t>Eigen </a:t>
            </a:r>
            <a:r>
              <a:rPr lang="en-US" dirty="0" err="1"/>
              <a:t>verantwoordelijkheid</a:t>
            </a:r>
            <a:r>
              <a:rPr lang="en-US" dirty="0"/>
              <a:t> van </a:t>
            </a:r>
            <a:r>
              <a:rPr lang="en-US" dirty="0" err="1"/>
              <a:t>mensen</a:t>
            </a:r>
            <a:r>
              <a:rPr lang="en-US" dirty="0"/>
              <a:t> </a:t>
            </a:r>
            <a:r>
              <a:rPr lang="en-US" dirty="0" err="1"/>
              <a:t>stimuleren</a:t>
            </a:r>
            <a:endParaRPr lang="en-US" dirty="0"/>
          </a:p>
          <a:p>
            <a:r>
              <a:rPr lang="en-US" dirty="0" err="1"/>
              <a:t>Beschermen</a:t>
            </a:r>
            <a:r>
              <a:rPr lang="en-US" dirty="0"/>
              <a:t> van </a:t>
            </a:r>
            <a:r>
              <a:rPr lang="en-US" dirty="0" err="1"/>
              <a:t>vrijheid</a:t>
            </a:r>
            <a:r>
              <a:rPr lang="en-US" dirty="0"/>
              <a:t> </a:t>
            </a:r>
            <a:r>
              <a:rPr lang="en-US" dirty="0" err="1"/>
              <a:t>en</a:t>
            </a:r>
            <a:r>
              <a:rPr lang="en-US" dirty="0"/>
              <a:t> </a:t>
            </a:r>
            <a:r>
              <a:rPr lang="en-US" dirty="0" err="1"/>
              <a:t>veiligheid</a:t>
            </a:r>
            <a:endParaRPr lang="en-US" dirty="0"/>
          </a:p>
          <a:p>
            <a:r>
              <a:rPr lang="en-US" dirty="0" err="1"/>
              <a:t>Opkomen</a:t>
            </a:r>
            <a:r>
              <a:rPr lang="en-US" dirty="0"/>
              <a:t> </a:t>
            </a:r>
            <a:r>
              <a:rPr lang="en-US" dirty="0" err="1"/>
              <a:t>voor</a:t>
            </a:r>
            <a:r>
              <a:rPr lang="en-US" dirty="0"/>
              <a:t> </a:t>
            </a:r>
            <a:r>
              <a:rPr lang="en-US" dirty="0" err="1"/>
              <a:t>werkende</a:t>
            </a:r>
            <a:r>
              <a:rPr lang="en-US" dirty="0"/>
              <a:t> burgers, </a:t>
            </a:r>
            <a:r>
              <a:rPr lang="en-US" dirty="0" err="1"/>
              <a:t>ondernemers</a:t>
            </a:r>
            <a:r>
              <a:rPr lang="en-US" dirty="0"/>
              <a:t> </a:t>
            </a:r>
            <a:r>
              <a:rPr lang="en-US" dirty="0" err="1"/>
              <a:t>en</a:t>
            </a:r>
            <a:r>
              <a:rPr lang="en-US" dirty="0"/>
              <a:t> </a:t>
            </a:r>
            <a:r>
              <a:rPr lang="en-US" dirty="0" err="1"/>
              <a:t>bedrijven</a:t>
            </a:r>
            <a:endParaRPr lang="en-US" dirty="0"/>
          </a:p>
          <a:p>
            <a:r>
              <a:rPr lang="en-US" dirty="0" err="1"/>
              <a:t>Passieve</a:t>
            </a:r>
            <a:r>
              <a:rPr lang="en-US" dirty="0"/>
              <a:t> </a:t>
            </a:r>
            <a:r>
              <a:rPr lang="en-US" dirty="0" err="1"/>
              <a:t>overheid</a:t>
            </a:r>
            <a:r>
              <a:rPr lang="en-US" dirty="0"/>
              <a:t> die </a:t>
            </a:r>
            <a:r>
              <a:rPr lang="en-US" dirty="0" err="1"/>
              <a:t>alleen</a:t>
            </a:r>
            <a:r>
              <a:rPr lang="en-US" dirty="0"/>
              <a:t> </a:t>
            </a:r>
            <a:r>
              <a:rPr lang="en-US" dirty="0" err="1"/>
              <a:t>optreedt</a:t>
            </a:r>
            <a:r>
              <a:rPr lang="en-US" dirty="0"/>
              <a:t> in </a:t>
            </a:r>
            <a:r>
              <a:rPr lang="en-US" dirty="0" err="1"/>
              <a:t>geval</a:t>
            </a:r>
            <a:r>
              <a:rPr lang="en-US" dirty="0"/>
              <a:t> van </a:t>
            </a:r>
            <a:r>
              <a:rPr lang="en-US" dirty="0" err="1"/>
              <a:t>nood</a:t>
            </a:r>
            <a:endParaRPr lang="nl-NL" dirty="0"/>
          </a:p>
        </p:txBody>
      </p:sp>
    </p:spTree>
    <p:extLst>
      <p:ext uri="{BB962C8B-B14F-4D97-AF65-F5344CB8AC3E}">
        <p14:creationId xmlns:p14="http://schemas.microsoft.com/office/powerpoint/2010/main" val="129282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637F6A-B000-4335-B95F-F932B6C4B308}"/>
              </a:ext>
            </a:extLst>
          </p:cNvPr>
          <p:cNvSpPr>
            <a:spLocks noGrp="1"/>
          </p:cNvSpPr>
          <p:nvPr>
            <p:ph type="title"/>
          </p:nvPr>
        </p:nvSpPr>
        <p:spPr>
          <a:xfrm>
            <a:off x="1304017" y="611471"/>
            <a:ext cx="6815731" cy="1049235"/>
          </a:xfrm>
        </p:spPr>
        <p:txBody>
          <a:bodyPr anchor="b">
            <a:normAutofit/>
          </a:bodyPr>
          <a:lstStyle/>
          <a:p>
            <a:r>
              <a:rPr lang="en-US" dirty="0" err="1"/>
              <a:t>Overige</a:t>
            </a:r>
            <a:r>
              <a:rPr lang="en-US" dirty="0"/>
              <a:t> </a:t>
            </a:r>
            <a:r>
              <a:rPr lang="en-US" dirty="0" err="1"/>
              <a:t>stromingen</a:t>
            </a:r>
            <a:endParaRPr lang="nl-NL" dirty="0"/>
          </a:p>
        </p:txBody>
      </p:sp>
      <p:sp>
        <p:nvSpPr>
          <p:cNvPr id="3" name="Tijdelijke aanduiding voor inhoud 2">
            <a:extLst>
              <a:ext uri="{FF2B5EF4-FFF2-40B4-BE49-F238E27FC236}">
                <a16:creationId xmlns:a16="http://schemas.microsoft.com/office/drawing/2014/main" id="{47BC25DC-6F74-4614-9E49-0DBFD49B58E8}"/>
              </a:ext>
            </a:extLst>
          </p:cNvPr>
          <p:cNvSpPr>
            <a:spLocks noGrp="1"/>
          </p:cNvSpPr>
          <p:nvPr>
            <p:ph idx="1"/>
          </p:nvPr>
        </p:nvSpPr>
        <p:spPr>
          <a:xfrm>
            <a:off x="1304017" y="2351042"/>
            <a:ext cx="6815731" cy="3563729"/>
          </a:xfrm>
        </p:spPr>
        <p:txBody>
          <a:bodyPr>
            <a:normAutofit/>
          </a:bodyPr>
          <a:lstStyle/>
          <a:p>
            <a:r>
              <a:rPr lang="en-US" sz="3000" dirty="0" err="1"/>
              <a:t>Ecologische</a:t>
            </a:r>
            <a:r>
              <a:rPr lang="en-US" sz="3000" dirty="0"/>
              <a:t> </a:t>
            </a:r>
            <a:r>
              <a:rPr lang="en-US" sz="3000" dirty="0" err="1"/>
              <a:t>stroming</a:t>
            </a:r>
            <a:r>
              <a:rPr lang="en-US" sz="3000" dirty="0"/>
              <a:t>: GL</a:t>
            </a:r>
          </a:p>
          <a:p>
            <a:r>
              <a:rPr lang="en-US" sz="3000" dirty="0" err="1"/>
              <a:t>Populistische</a:t>
            </a:r>
            <a:r>
              <a:rPr lang="en-US" sz="3000" dirty="0"/>
              <a:t> </a:t>
            </a:r>
            <a:r>
              <a:rPr lang="en-US" sz="3000" dirty="0" err="1"/>
              <a:t>stroming</a:t>
            </a:r>
            <a:r>
              <a:rPr lang="en-US" sz="3000" dirty="0"/>
              <a:t>: PVV </a:t>
            </a:r>
            <a:r>
              <a:rPr lang="en-US" sz="3000" dirty="0" err="1"/>
              <a:t>en</a:t>
            </a:r>
            <a:r>
              <a:rPr lang="en-US" sz="3000" dirty="0"/>
              <a:t> FVD</a:t>
            </a:r>
          </a:p>
          <a:p>
            <a:r>
              <a:rPr lang="en-US" sz="3000" dirty="0" err="1"/>
              <a:t>Extreem-rechts</a:t>
            </a:r>
            <a:r>
              <a:rPr lang="en-US" sz="3000" dirty="0"/>
              <a:t>: </a:t>
            </a:r>
            <a:r>
              <a:rPr lang="en-US" sz="3000" dirty="0" err="1"/>
              <a:t>geen</a:t>
            </a:r>
            <a:endParaRPr lang="en-US" sz="3000" dirty="0"/>
          </a:p>
          <a:p>
            <a:endParaRPr lang="nl-NL" dirty="0">
              <a:solidFill>
                <a:srgbClr val="FFFFFE"/>
              </a:solidFill>
            </a:endParaRPr>
          </a:p>
        </p:txBody>
      </p:sp>
    </p:spTree>
    <p:extLst>
      <p:ext uri="{BB962C8B-B14F-4D97-AF65-F5344CB8AC3E}">
        <p14:creationId xmlns:p14="http://schemas.microsoft.com/office/powerpoint/2010/main" val="168904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AB3EE-CD9D-4E34-87CF-82BA396C2992}"/>
              </a:ext>
            </a:extLst>
          </p:cNvPr>
          <p:cNvSpPr>
            <a:spLocks noGrp="1"/>
          </p:cNvSpPr>
          <p:nvPr>
            <p:ph type="title"/>
          </p:nvPr>
        </p:nvSpPr>
        <p:spPr>
          <a:xfrm>
            <a:off x="1451580" y="804520"/>
            <a:ext cx="4176511" cy="1049235"/>
          </a:xfrm>
        </p:spPr>
        <p:txBody>
          <a:bodyPr vert="horz" lIns="91440" tIns="45720" rIns="91440" bIns="45720" rtlCol="0" anchor="t">
            <a:normAutofit/>
          </a:bodyPr>
          <a:lstStyle/>
          <a:p>
            <a:r>
              <a:rPr lang="en-US" dirty="0">
                <a:hlinkClick r:id="rId2"/>
              </a:rPr>
              <a:t>De </a:t>
            </a:r>
            <a:r>
              <a:rPr lang="en-US" dirty="0" err="1">
                <a:hlinkClick r:id="rId2"/>
              </a:rPr>
              <a:t>Grondwet</a:t>
            </a:r>
            <a:endParaRPr lang="en-US" dirty="0"/>
          </a:p>
        </p:txBody>
      </p:sp>
      <p:pic>
        <p:nvPicPr>
          <p:cNvPr id="5" name="Tijdelijke aanduiding voor inhoud 4" descr="Afbeelding met binnen, tekst&#10;&#10;Automatisch gegenereerde beschrijving">
            <a:extLst>
              <a:ext uri="{FF2B5EF4-FFF2-40B4-BE49-F238E27FC236}">
                <a16:creationId xmlns:a16="http://schemas.microsoft.com/office/drawing/2014/main" id="{58325241-9DC0-419A-B979-4B2F3A7002CF}"/>
              </a:ext>
            </a:extLst>
          </p:cNvPr>
          <p:cNvPicPr>
            <a:picLocks noGrp="1" noChangeAspect="1"/>
          </p:cNvPicPr>
          <p:nvPr>
            <p:ph idx="1"/>
          </p:nvPr>
        </p:nvPicPr>
        <p:blipFill>
          <a:blip r:embed="rId3"/>
          <a:stretch>
            <a:fillRect/>
          </a:stretch>
        </p:blipFill>
        <p:spPr>
          <a:xfrm>
            <a:off x="6226186" y="805583"/>
            <a:ext cx="4696891" cy="4660762"/>
          </a:xfrm>
          <a:prstGeom prst="rect">
            <a:avLst/>
          </a:prstGeom>
        </p:spPr>
      </p:pic>
      <p:sp>
        <p:nvSpPr>
          <p:cNvPr id="6" name="Tekstvak 5">
            <a:extLst>
              <a:ext uri="{FF2B5EF4-FFF2-40B4-BE49-F238E27FC236}">
                <a16:creationId xmlns:a16="http://schemas.microsoft.com/office/drawing/2014/main" id="{4F6EEDB1-C0A1-472E-A913-9E7C0FD3448D}"/>
              </a:ext>
            </a:extLst>
          </p:cNvPr>
          <p:cNvSpPr txBox="1"/>
          <p:nvPr/>
        </p:nvSpPr>
        <p:spPr>
          <a:xfrm>
            <a:off x="1451581" y="2015732"/>
            <a:ext cx="4172212" cy="3450613"/>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r>
              <a:rPr lang="en-US" sz="3000" dirty="0">
                <a:solidFill>
                  <a:schemeClr val="accent1"/>
                </a:solidFill>
              </a:rPr>
              <a:t>De </a:t>
            </a:r>
            <a:r>
              <a:rPr lang="en-US" sz="3000" dirty="0" err="1">
                <a:solidFill>
                  <a:schemeClr val="accent1"/>
                </a:solidFill>
              </a:rPr>
              <a:t>belangrijkste</a:t>
            </a:r>
            <a:r>
              <a:rPr lang="en-US" sz="3000" dirty="0">
                <a:solidFill>
                  <a:schemeClr val="accent1"/>
                </a:solidFill>
              </a:rPr>
              <a:t> </a:t>
            </a:r>
            <a:r>
              <a:rPr lang="en-US" sz="3000" dirty="0" err="1">
                <a:solidFill>
                  <a:schemeClr val="accent1"/>
                </a:solidFill>
              </a:rPr>
              <a:t>rechten</a:t>
            </a:r>
            <a:r>
              <a:rPr lang="en-US" sz="3000" dirty="0">
                <a:solidFill>
                  <a:schemeClr val="accent1"/>
                </a:solidFill>
              </a:rPr>
              <a:t> </a:t>
            </a:r>
            <a:r>
              <a:rPr lang="en-US" sz="3000" dirty="0" err="1">
                <a:solidFill>
                  <a:schemeClr val="accent1"/>
                </a:solidFill>
              </a:rPr>
              <a:t>en</a:t>
            </a:r>
            <a:r>
              <a:rPr lang="en-US" sz="3000" dirty="0">
                <a:solidFill>
                  <a:schemeClr val="accent1"/>
                </a:solidFill>
              </a:rPr>
              <a:t> </a:t>
            </a:r>
            <a:r>
              <a:rPr lang="en-US" sz="3000" dirty="0" err="1">
                <a:solidFill>
                  <a:schemeClr val="accent1"/>
                </a:solidFill>
              </a:rPr>
              <a:t>plichten</a:t>
            </a:r>
            <a:r>
              <a:rPr lang="en-US" sz="3000" dirty="0">
                <a:solidFill>
                  <a:schemeClr val="accent1"/>
                </a:solidFill>
              </a:rPr>
              <a:t> van de burgers </a:t>
            </a:r>
            <a:r>
              <a:rPr lang="en-US" sz="3000" dirty="0" err="1">
                <a:solidFill>
                  <a:schemeClr val="accent1"/>
                </a:solidFill>
              </a:rPr>
              <a:t>en</a:t>
            </a:r>
            <a:r>
              <a:rPr lang="en-US" sz="3000" dirty="0">
                <a:solidFill>
                  <a:schemeClr val="accent1"/>
                </a:solidFill>
              </a:rPr>
              <a:t> de </a:t>
            </a:r>
            <a:r>
              <a:rPr lang="en-US" sz="3000" dirty="0" err="1">
                <a:solidFill>
                  <a:schemeClr val="accent1"/>
                </a:solidFill>
              </a:rPr>
              <a:t>overheid</a:t>
            </a:r>
            <a:endParaRPr lang="en-US" sz="3000" dirty="0">
              <a:solidFill>
                <a:schemeClr val="accent1"/>
              </a:solidFill>
            </a:endParaRPr>
          </a:p>
        </p:txBody>
      </p:sp>
    </p:spTree>
    <p:extLst>
      <p:ext uri="{BB962C8B-B14F-4D97-AF65-F5344CB8AC3E}">
        <p14:creationId xmlns:p14="http://schemas.microsoft.com/office/powerpoint/2010/main" val="1579614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2BA952-1F74-4516-B7EB-2B2D27BB63DC}"/>
              </a:ext>
            </a:extLst>
          </p:cNvPr>
          <p:cNvSpPr>
            <a:spLocks noGrp="1"/>
          </p:cNvSpPr>
          <p:nvPr>
            <p:ph type="title"/>
          </p:nvPr>
        </p:nvSpPr>
        <p:spPr/>
        <p:txBody>
          <a:bodyPr>
            <a:normAutofit/>
          </a:bodyPr>
          <a:lstStyle/>
          <a:p>
            <a:r>
              <a:rPr lang="en-US" dirty="0" err="1"/>
              <a:t>Grondrechten</a:t>
            </a:r>
            <a:endParaRPr lang="nl-NL" dirty="0"/>
          </a:p>
        </p:txBody>
      </p:sp>
      <p:graphicFrame>
        <p:nvGraphicFramePr>
          <p:cNvPr id="5" name="Tijdelijke aanduiding voor inhoud 2">
            <a:extLst>
              <a:ext uri="{FF2B5EF4-FFF2-40B4-BE49-F238E27FC236}">
                <a16:creationId xmlns:a16="http://schemas.microsoft.com/office/drawing/2014/main" id="{229356D0-B058-401F-B89C-BA3C2C9B77E0}"/>
              </a:ext>
            </a:extLst>
          </p:cNvPr>
          <p:cNvGraphicFramePr>
            <a:graphicFrameLocks noGrp="1"/>
          </p:cNvGraphicFramePr>
          <p:nvPr>
            <p:ph idx="1"/>
            <p:extLst>
              <p:ext uri="{D42A27DB-BD31-4B8C-83A1-F6EECF244321}">
                <p14:modId xmlns:p14="http://schemas.microsoft.com/office/powerpoint/2010/main" val="679213144"/>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192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08504-CD96-4DD5-80B5-426F1DC5C0B0}"/>
              </a:ext>
            </a:extLst>
          </p:cNvPr>
          <p:cNvSpPr>
            <a:spLocks noGrp="1"/>
          </p:cNvSpPr>
          <p:nvPr>
            <p:ph type="title"/>
          </p:nvPr>
        </p:nvSpPr>
        <p:spPr>
          <a:xfrm>
            <a:off x="844476" y="1600199"/>
            <a:ext cx="3539266" cy="4297680"/>
          </a:xfrm>
        </p:spPr>
        <p:txBody>
          <a:bodyPr anchor="ctr">
            <a:normAutofit/>
          </a:bodyPr>
          <a:lstStyle/>
          <a:p>
            <a:r>
              <a:rPr lang="en-US" sz="2700" err="1"/>
              <a:t>Maatschappelijke</a:t>
            </a:r>
            <a:r>
              <a:rPr lang="en-US" sz="2700"/>
              <a:t> </a:t>
            </a:r>
            <a:r>
              <a:rPr lang="en-US" sz="2700" err="1"/>
              <a:t>problemen</a:t>
            </a:r>
            <a:r>
              <a:rPr lang="en-US" sz="2700"/>
              <a:t> </a:t>
            </a:r>
            <a:r>
              <a:rPr lang="en-US" sz="2700" err="1"/>
              <a:t>analyseren</a:t>
            </a:r>
            <a:endParaRPr lang="nl-NL" sz="2700"/>
          </a:p>
        </p:txBody>
      </p:sp>
      <p:sp>
        <p:nvSpPr>
          <p:cNvPr id="3" name="Tijdelijke aanduiding voor inhoud 2">
            <a:extLst>
              <a:ext uri="{FF2B5EF4-FFF2-40B4-BE49-F238E27FC236}">
                <a16:creationId xmlns:a16="http://schemas.microsoft.com/office/drawing/2014/main" id="{59970D0C-B9AD-4DC7-8D7C-5A29084098D5}"/>
              </a:ext>
            </a:extLst>
          </p:cNvPr>
          <p:cNvSpPr>
            <a:spLocks noGrp="1"/>
          </p:cNvSpPr>
          <p:nvPr>
            <p:ph idx="1"/>
          </p:nvPr>
        </p:nvSpPr>
        <p:spPr>
          <a:xfrm>
            <a:off x="4924851" y="1600199"/>
            <a:ext cx="6130003" cy="4297680"/>
          </a:xfrm>
        </p:spPr>
        <p:txBody>
          <a:bodyPr anchor="ctr">
            <a:normAutofit lnSpcReduction="10000"/>
          </a:bodyPr>
          <a:lstStyle/>
          <a:p>
            <a:pPr>
              <a:lnSpc>
                <a:spcPct val="110000"/>
              </a:lnSpc>
            </a:pPr>
            <a:endParaRPr lang="en-US" dirty="0"/>
          </a:p>
          <a:p>
            <a:pPr marL="0" indent="0">
              <a:lnSpc>
                <a:spcPct val="110000"/>
              </a:lnSpc>
              <a:buNone/>
            </a:pPr>
            <a:r>
              <a:rPr lang="en-US" b="1" dirty="0" err="1"/>
              <a:t>Kenmerken</a:t>
            </a:r>
            <a:r>
              <a:rPr lang="en-US" b="1" dirty="0"/>
              <a:t> van </a:t>
            </a:r>
            <a:r>
              <a:rPr lang="en-US" b="1" dirty="0" err="1"/>
              <a:t>een</a:t>
            </a:r>
            <a:r>
              <a:rPr lang="en-US" b="1" dirty="0"/>
              <a:t> </a:t>
            </a:r>
            <a:r>
              <a:rPr lang="en-US" b="1" dirty="0" err="1"/>
              <a:t>maatschappelijk</a:t>
            </a:r>
            <a:r>
              <a:rPr lang="en-US" b="1" dirty="0"/>
              <a:t> </a:t>
            </a:r>
            <a:r>
              <a:rPr lang="en-US" b="1" dirty="0" err="1"/>
              <a:t>probleem</a:t>
            </a:r>
            <a:endParaRPr lang="en-US" b="1" dirty="0"/>
          </a:p>
          <a:p>
            <a:pPr marL="0" indent="0">
              <a:lnSpc>
                <a:spcPct val="110000"/>
              </a:lnSpc>
              <a:buNone/>
            </a:pPr>
            <a:r>
              <a:rPr lang="en-US" dirty="0"/>
              <a:t>	- </a:t>
            </a:r>
            <a:r>
              <a:rPr lang="en-US" dirty="0" err="1"/>
              <a:t>Veel</a:t>
            </a:r>
            <a:r>
              <a:rPr lang="en-US" dirty="0"/>
              <a:t> </a:t>
            </a:r>
            <a:r>
              <a:rPr lang="en-US" dirty="0" err="1"/>
              <a:t>mensen</a:t>
            </a:r>
            <a:r>
              <a:rPr lang="en-US" dirty="0"/>
              <a:t> </a:t>
            </a:r>
            <a:r>
              <a:rPr lang="en-US" dirty="0" err="1"/>
              <a:t>keuren</a:t>
            </a:r>
            <a:r>
              <a:rPr lang="en-US" dirty="0"/>
              <a:t> de </a:t>
            </a:r>
            <a:r>
              <a:rPr lang="en-US" dirty="0" err="1"/>
              <a:t>situatie</a:t>
            </a:r>
            <a:r>
              <a:rPr lang="en-US" dirty="0"/>
              <a:t> </a:t>
            </a:r>
            <a:r>
              <a:rPr lang="en-US" dirty="0" err="1"/>
              <a:t>af</a:t>
            </a:r>
            <a:r>
              <a:rPr lang="en-US" dirty="0"/>
              <a:t> of </a:t>
            </a:r>
            <a:r>
              <a:rPr lang="en-US" dirty="0" err="1"/>
              <a:t>hebben</a:t>
            </a:r>
            <a:r>
              <a:rPr lang="en-US" dirty="0"/>
              <a:t> </a:t>
            </a:r>
            <a:r>
              <a:rPr lang="en-US" dirty="0" err="1"/>
              <a:t>er</a:t>
            </a:r>
            <a:r>
              <a:rPr lang="en-US" dirty="0"/>
              <a:t> 	last van</a:t>
            </a:r>
          </a:p>
          <a:p>
            <a:pPr marL="0" indent="0">
              <a:lnSpc>
                <a:spcPct val="110000"/>
              </a:lnSpc>
              <a:buNone/>
            </a:pPr>
            <a:r>
              <a:rPr lang="en-US" dirty="0"/>
              <a:t>	- </a:t>
            </a:r>
            <a:r>
              <a:rPr lang="en-US" dirty="0" err="1"/>
              <a:t>Er</a:t>
            </a:r>
            <a:r>
              <a:rPr lang="en-US" dirty="0"/>
              <a:t> </a:t>
            </a:r>
            <a:r>
              <a:rPr lang="en-US" dirty="0" err="1"/>
              <a:t>zijn</a:t>
            </a:r>
            <a:r>
              <a:rPr lang="en-US" dirty="0"/>
              <a:t> </a:t>
            </a:r>
            <a:r>
              <a:rPr lang="en-US" dirty="0" err="1"/>
              <a:t>veel</a:t>
            </a:r>
            <a:r>
              <a:rPr lang="en-US" dirty="0"/>
              <a:t> </a:t>
            </a:r>
            <a:r>
              <a:rPr lang="en-US" dirty="0" err="1"/>
              <a:t>verschillende</a:t>
            </a:r>
            <a:r>
              <a:rPr lang="en-US" dirty="0"/>
              <a:t> </a:t>
            </a:r>
            <a:r>
              <a:rPr lang="en-US" dirty="0" err="1"/>
              <a:t>meningen</a:t>
            </a:r>
            <a:r>
              <a:rPr lang="en-US" dirty="0"/>
              <a:t> over de 	</a:t>
            </a:r>
            <a:r>
              <a:rPr lang="en-US" dirty="0" err="1"/>
              <a:t>oorzaken</a:t>
            </a:r>
            <a:r>
              <a:rPr lang="en-US" dirty="0"/>
              <a:t> </a:t>
            </a:r>
            <a:r>
              <a:rPr lang="en-US" dirty="0" err="1"/>
              <a:t>en</a:t>
            </a:r>
            <a:r>
              <a:rPr lang="en-US" dirty="0"/>
              <a:t> </a:t>
            </a:r>
            <a:r>
              <a:rPr lang="en-US" dirty="0" err="1"/>
              <a:t>oplossingen</a:t>
            </a:r>
            <a:r>
              <a:rPr lang="en-US" dirty="0"/>
              <a:t> van het 		</a:t>
            </a:r>
            <a:r>
              <a:rPr lang="en-US" dirty="0" err="1"/>
              <a:t>probleem</a:t>
            </a:r>
            <a:endParaRPr lang="en-US" dirty="0"/>
          </a:p>
          <a:p>
            <a:pPr marL="0" indent="0">
              <a:lnSpc>
                <a:spcPct val="110000"/>
              </a:lnSpc>
              <a:buNone/>
            </a:pPr>
            <a:r>
              <a:rPr lang="en-US" dirty="0"/>
              <a:t>	- De media </a:t>
            </a:r>
            <a:r>
              <a:rPr lang="en-US" dirty="0" err="1"/>
              <a:t>besteedt</a:t>
            </a:r>
            <a:r>
              <a:rPr lang="en-US" dirty="0"/>
              <a:t> </a:t>
            </a:r>
            <a:r>
              <a:rPr lang="en-US" dirty="0" err="1"/>
              <a:t>veel</a:t>
            </a:r>
            <a:r>
              <a:rPr lang="en-US" dirty="0"/>
              <a:t> </a:t>
            </a:r>
            <a:r>
              <a:rPr lang="en-US" dirty="0" err="1"/>
              <a:t>aandacht</a:t>
            </a:r>
            <a:r>
              <a:rPr lang="en-US" dirty="0"/>
              <a:t> </a:t>
            </a:r>
            <a:r>
              <a:rPr lang="en-US" dirty="0" err="1"/>
              <a:t>aan</a:t>
            </a:r>
            <a:r>
              <a:rPr lang="en-US" dirty="0"/>
              <a:t> het 	</a:t>
            </a:r>
            <a:r>
              <a:rPr lang="en-US" dirty="0" err="1"/>
              <a:t>probleem</a:t>
            </a:r>
            <a:endParaRPr lang="en-US" dirty="0"/>
          </a:p>
          <a:p>
            <a:pPr marL="0" indent="0">
              <a:lnSpc>
                <a:spcPct val="110000"/>
              </a:lnSpc>
              <a:buNone/>
            </a:pPr>
            <a:r>
              <a:rPr lang="en-US" dirty="0"/>
              <a:t>	- De </a:t>
            </a:r>
            <a:r>
              <a:rPr lang="en-US" dirty="0" err="1"/>
              <a:t>politiek</a:t>
            </a:r>
            <a:r>
              <a:rPr lang="en-US" dirty="0"/>
              <a:t> of </a:t>
            </a:r>
            <a:r>
              <a:rPr lang="en-US" dirty="0" err="1"/>
              <a:t>een</a:t>
            </a:r>
            <a:r>
              <a:rPr lang="en-US" dirty="0"/>
              <a:t> </a:t>
            </a:r>
            <a:r>
              <a:rPr lang="en-US" dirty="0" err="1"/>
              <a:t>gezamelijke</a:t>
            </a:r>
            <a:r>
              <a:rPr lang="en-US" dirty="0"/>
              <a:t> </a:t>
            </a:r>
            <a:r>
              <a:rPr lang="en-US" dirty="0" err="1"/>
              <a:t>actie</a:t>
            </a:r>
            <a:r>
              <a:rPr lang="en-US" dirty="0"/>
              <a:t> </a:t>
            </a:r>
            <a:r>
              <a:rPr lang="en-US" dirty="0" err="1"/>
              <a:t>kunnen</a:t>
            </a:r>
            <a:r>
              <a:rPr lang="en-US" dirty="0"/>
              <a:t> het 	</a:t>
            </a:r>
            <a:r>
              <a:rPr lang="en-US" dirty="0" err="1"/>
              <a:t>probleem</a:t>
            </a:r>
            <a:r>
              <a:rPr lang="en-US" dirty="0"/>
              <a:t> het </a:t>
            </a:r>
            <a:r>
              <a:rPr lang="en-US" dirty="0" err="1"/>
              <a:t>beste</a:t>
            </a:r>
            <a:r>
              <a:rPr lang="en-US" dirty="0"/>
              <a:t> </a:t>
            </a:r>
            <a:r>
              <a:rPr lang="en-US" dirty="0" err="1"/>
              <a:t>oplossen</a:t>
            </a:r>
            <a:r>
              <a:rPr lang="en-US" dirty="0"/>
              <a:t> </a:t>
            </a:r>
          </a:p>
          <a:p>
            <a:pPr>
              <a:lnSpc>
                <a:spcPct val="110000"/>
              </a:lnSpc>
            </a:pPr>
            <a:endParaRPr lang="en-US" dirty="0"/>
          </a:p>
          <a:p>
            <a:pPr>
              <a:lnSpc>
                <a:spcPct val="110000"/>
              </a:lnSpc>
            </a:pPr>
            <a:endParaRPr lang="nl-NL" dirty="0"/>
          </a:p>
        </p:txBody>
      </p:sp>
    </p:spTree>
    <p:extLst>
      <p:ext uri="{BB962C8B-B14F-4D97-AF65-F5344CB8AC3E}">
        <p14:creationId xmlns:p14="http://schemas.microsoft.com/office/powerpoint/2010/main" val="184773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BFA79C06-CA68-4013-8CAA-3F56D2C0B8A4}"/>
              </a:ext>
            </a:extLst>
          </p:cNvPr>
          <p:cNvSpPr>
            <a:spLocks noGrp="1"/>
          </p:cNvSpPr>
          <p:nvPr>
            <p:ph type="title"/>
          </p:nvPr>
        </p:nvSpPr>
        <p:spPr>
          <a:xfrm>
            <a:off x="1451579" y="804519"/>
            <a:ext cx="9603275" cy="1049235"/>
          </a:xfrm>
        </p:spPr>
        <p:txBody>
          <a:bodyPr>
            <a:normAutofit/>
          </a:bodyPr>
          <a:lstStyle/>
          <a:p>
            <a:r>
              <a:rPr lang="en-US" dirty="0" err="1"/>
              <a:t>Trias</a:t>
            </a:r>
            <a:r>
              <a:rPr lang="en-US" dirty="0"/>
              <a:t> </a:t>
            </a:r>
            <a:r>
              <a:rPr lang="en-US" dirty="0" err="1"/>
              <a:t>politica</a:t>
            </a:r>
            <a:endParaRPr lang="nl-NL" dirty="0"/>
          </a:p>
        </p:txBody>
      </p:sp>
      <p:sp>
        <p:nvSpPr>
          <p:cNvPr id="14" name="Rectangle 13">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Tijdelijke aanduiding voor inhoud 2">
            <a:extLst>
              <a:ext uri="{FF2B5EF4-FFF2-40B4-BE49-F238E27FC236}">
                <a16:creationId xmlns:a16="http://schemas.microsoft.com/office/drawing/2014/main" id="{4D7FB2D8-61FB-443D-B332-5594BD85F376}"/>
              </a:ext>
            </a:extLst>
          </p:cNvPr>
          <p:cNvGraphicFramePr>
            <a:graphicFrameLocks noGrp="1"/>
          </p:cNvGraphicFramePr>
          <p:nvPr>
            <p:ph idx="1"/>
            <p:extLst>
              <p:ext uri="{D42A27DB-BD31-4B8C-83A1-F6EECF244321}">
                <p14:modId xmlns:p14="http://schemas.microsoft.com/office/powerpoint/2010/main" val="2331618588"/>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6449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Afbeelding 4" descr="Afbeelding met lucht, buiten&#10;&#10;Automatisch gegenereerde beschrijving">
            <a:extLst>
              <a:ext uri="{FF2B5EF4-FFF2-40B4-BE49-F238E27FC236}">
                <a16:creationId xmlns:a16="http://schemas.microsoft.com/office/drawing/2014/main" id="{B12827B7-F65D-40EB-81FF-310858057F21}"/>
              </a:ext>
            </a:extLst>
          </p:cNvPr>
          <p:cNvPicPr>
            <a:picLocks noChangeAspect="1"/>
          </p:cNvPicPr>
          <p:nvPr/>
        </p:nvPicPr>
        <p:blipFill rotWithShape="1">
          <a:blip r:embed="rId2"/>
          <a:srcRect t="12053" r="9090" b="904"/>
          <a:stretch/>
        </p:blipFill>
        <p:spPr>
          <a:xfrm>
            <a:off x="305" y="10"/>
            <a:ext cx="12191695" cy="6857990"/>
          </a:xfrm>
          <a:prstGeom prst="rect">
            <a:avLst/>
          </a:prstGeom>
        </p:spPr>
      </p:pic>
      <p:sp>
        <p:nvSpPr>
          <p:cNvPr id="10" name="Rectangle 9">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779129-71A2-4AE9-A7A4-56258542C6D1}"/>
              </a:ext>
            </a:extLst>
          </p:cNvPr>
          <p:cNvSpPr>
            <a:spLocks noGrp="1"/>
          </p:cNvSpPr>
          <p:nvPr>
            <p:ph type="title"/>
          </p:nvPr>
        </p:nvSpPr>
        <p:spPr>
          <a:xfrm>
            <a:off x="1304017" y="804520"/>
            <a:ext cx="6815731" cy="1049235"/>
          </a:xfrm>
        </p:spPr>
        <p:txBody>
          <a:bodyPr>
            <a:normAutofit/>
          </a:bodyPr>
          <a:lstStyle/>
          <a:p>
            <a:r>
              <a:rPr lang="en-US">
                <a:solidFill>
                  <a:srgbClr val="FFFFFE"/>
                </a:solidFill>
              </a:rPr>
              <a:t>Nederland is een rechtsstaat</a:t>
            </a:r>
            <a:endParaRPr lang="nl-NL">
              <a:solidFill>
                <a:srgbClr val="FFFFFE"/>
              </a:solidFill>
            </a:endParaRPr>
          </a:p>
        </p:txBody>
      </p:sp>
      <p:cxnSp>
        <p:nvCxnSpPr>
          <p:cNvPr id="12" name="Straight Connector 11">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367DD1"/>
            </a:solidFill>
          </a:ln>
        </p:spPr>
        <p:style>
          <a:lnRef idx="3">
            <a:schemeClr val="accent1"/>
          </a:lnRef>
          <a:fillRef idx="0">
            <a:schemeClr val="accent1"/>
          </a:fillRef>
          <a:effectRef idx="2">
            <a:schemeClr val="accent1"/>
          </a:effectRef>
          <a:fontRef idx="minor">
            <a:schemeClr val="tx1"/>
          </a:fontRef>
        </p:style>
      </p:cxnSp>
      <p:sp>
        <p:nvSpPr>
          <p:cNvPr id="3" name="Tijdelijke aanduiding voor inhoud 2">
            <a:extLst>
              <a:ext uri="{FF2B5EF4-FFF2-40B4-BE49-F238E27FC236}">
                <a16:creationId xmlns:a16="http://schemas.microsoft.com/office/drawing/2014/main" id="{5EC5E4A5-2ABD-40C8-9D94-008C270D3A46}"/>
              </a:ext>
            </a:extLst>
          </p:cNvPr>
          <p:cNvSpPr>
            <a:spLocks noGrp="1"/>
          </p:cNvSpPr>
          <p:nvPr>
            <p:ph idx="1"/>
          </p:nvPr>
        </p:nvSpPr>
        <p:spPr>
          <a:xfrm>
            <a:off x="1304017" y="2015733"/>
            <a:ext cx="6815731" cy="4021267"/>
          </a:xfrm>
        </p:spPr>
        <p:txBody>
          <a:bodyPr>
            <a:normAutofit/>
          </a:bodyPr>
          <a:lstStyle/>
          <a:p>
            <a:pPr marL="0" indent="0">
              <a:buClr>
                <a:srgbClr val="367DD1"/>
              </a:buClr>
              <a:buNone/>
            </a:pPr>
            <a:r>
              <a:rPr lang="en-US">
                <a:solidFill>
                  <a:srgbClr val="FFFFFE"/>
                </a:solidFill>
              </a:rPr>
              <a:t>Een land waar de recht en plichten van de burgers en overheid vastgelegd is in de grondwet en waar iedereen zich ook aan moet houden.</a:t>
            </a:r>
          </a:p>
          <a:p>
            <a:pPr marL="0" indent="0">
              <a:buClr>
                <a:srgbClr val="367DD1"/>
              </a:buClr>
              <a:buNone/>
            </a:pPr>
            <a:endParaRPr lang="en-US">
              <a:solidFill>
                <a:srgbClr val="FFFFFE"/>
              </a:solidFill>
            </a:endParaRPr>
          </a:p>
          <a:p>
            <a:pPr marL="0" indent="0">
              <a:buClr>
                <a:srgbClr val="367DD1"/>
              </a:buClr>
              <a:buNone/>
            </a:pPr>
            <a:endParaRPr lang="nl-NL">
              <a:solidFill>
                <a:srgbClr val="FFFFFE"/>
              </a:solidFill>
            </a:endParaRPr>
          </a:p>
        </p:txBody>
      </p:sp>
    </p:spTree>
    <p:extLst>
      <p:ext uri="{BB962C8B-B14F-4D97-AF65-F5344CB8AC3E}">
        <p14:creationId xmlns:p14="http://schemas.microsoft.com/office/powerpoint/2010/main" val="1891348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CD8D3-CCDA-4FA5-B449-23D4D2DE1DA1}"/>
              </a:ext>
            </a:extLst>
          </p:cNvPr>
          <p:cNvSpPr>
            <a:spLocks noGrp="1"/>
          </p:cNvSpPr>
          <p:nvPr>
            <p:ph type="title"/>
          </p:nvPr>
        </p:nvSpPr>
        <p:spPr/>
        <p:txBody>
          <a:bodyPr/>
          <a:lstStyle/>
          <a:p>
            <a:r>
              <a:rPr lang="nl-NL" dirty="0"/>
              <a:t>Leerdoelen </a:t>
            </a:r>
          </a:p>
        </p:txBody>
      </p:sp>
      <p:sp>
        <p:nvSpPr>
          <p:cNvPr id="3" name="Tijdelijke aanduiding voor inhoud 2">
            <a:extLst>
              <a:ext uri="{FF2B5EF4-FFF2-40B4-BE49-F238E27FC236}">
                <a16:creationId xmlns:a16="http://schemas.microsoft.com/office/drawing/2014/main" id="{240E58DD-1E9B-40B2-BC04-FC1F62775C4F}"/>
              </a:ext>
            </a:extLst>
          </p:cNvPr>
          <p:cNvSpPr>
            <a:spLocks noGrp="1"/>
          </p:cNvSpPr>
          <p:nvPr>
            <p:ph idx="1"/>
          </p:nvPr>
        </p:nvSpPr>
        <p:spPr/>
        <p:txBody>
          <a:bodyPr/>
          <a:lstStyle/>
          <a:p>
            <a:r>
              <a:rPr lang="nl-NL" sz="3000" dirty="0"/>
              <a:t>Je moet kunnen uitleggen wie in de regering zitten.</a:t>
            </a:r>
          </a:p>
          <a:p>
            <a:r>
              <a:rPr lang="nl-NL" sz="3000" dirty="0"/>
              <a:t>Je moet kunnen uitleggen hoe een nieuwe regering tot stand komt.</a:t>
            </a:r>
          </a:p>
          <a:p>
            <a:r>
              <a:rPr lang="nl-NL" sz="3000" dirty="0"/>
              <a:t>Je moet de taken van de Koning kunnen benoemen.</a:t>
            </a:r>
          </a:p>
          <a:p>
            <a:endParaRPr lang="nl-NL" dirty="0"/>
          </a:p>
        </p:txBody>
      </p:sp>
    </p:spTree>
    <p:extLst>
      <p:ext uri="{BB962C8B-B14F-4D97-AF65-F5344CB8AC3E}">
        <p14:creationId xmlns:p14="http://schemas.microsoft.com/office/powerpoint/2010/main" val="4187931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11765-226E-41AF-96F0-A51781FE62EB}"/>
              </a:ext>
            </a:extLst>
          </p:cNvPr>
          <p:cNvSpPr>
            <a:spLocks noGrp="1"/>
          </p:cNvSpPr>
          <p:nvPr>
            <p:ph type="title"/>
          </p:nvPr>
        </p:nvSpPr>
        <p:spPr/>
        <p:txBody>
          <a:bodyPr/>
          <a:lstStyle/>
          <a:p>
            <a:r>
              <a:rPr lang="nl-NL" dirty="0"/>
              <a:t>Hoe zat het ook alweer?</a:t>
            </a:r>
          </a:p>
        </p:txBody>
      </p:sp>
      <p:sp>
        <p:nvSpPr>
          <p:cNvPr id="3" name="Tijdelijke aanduiding voor inhoud 2">
            <a:extLst>
              <a:ext uri="{FF2B5EF4-FFF2-40B4-BE49-F238E27FC236}">
                <a16:creationId xmlns:a16="http://schemas.microsoft.com/office/drawing/2014/main" id="{B08ECF9E-5565-44DE-81F1-1005C5014B09}"/>
              </a:ext>
            </a:extLst>
          </p:cNvPr>
          <p:cNvSpPr>
            <a:spLocks noGrp="1"/>
          </p:cNvSpPr>
          <p:nvPr>
            <p:ph idx="1"/>
          </p:nvPr>
        </p:nvSpPr>
        <p:spPr/>
        <p:txBody>
          <a:bodyPr>
            <a:noAutofit/>
          </a:bodyPr>
          <a:lstStyle/>
          <a:p>
            <a:r>
              <a:rPr lang="nl-NL" sz="3000" dirty="0"/>
              <a:t>REGERING: </a:t>
            </a:r>
          </a:p>
          <a:p>
            <a:pPr marL="0" indent="0">
              <a:buNone/>
            </a:pPr>
            <a:r>
              <a:rPr lang="nl-NL" sz="3000" dirty="0">
                <a:solidFill>
                  <a:schemeClr val="accent2">
                    <a:lumMod val="75000"/>
                  </a:schemeClr>
                </a:solidFill>
              </a:rPr>
              <a:t>De koning en ministers</a:t>
            </a:r>
          </a:p>
          <a:p>
            <a:r>
              <a:rPr lang="nl-NL" sz="3000" dirty="0"/>
              <a:t>KABINET:</a:t>
            </a:r>
          </a:p>
          <a:p>
            <a:pPr marL="0" indent="0">
              <a:buNone/>
            </a:pPr>
            <a:r>
              <a:rPr lang="nl-NL" sz="3000" dirty="0">
                <a:solidFill>
                  <a:schemeClr val="accent2">
                    <a:lumMod val="75000"/>
                  </a:schemeClr>
                </a:solidFill>
              </a:rPr>
              <a:t>De ministers en staatssecretarissen</a:t>
            </a:r>
          </a:p>
          <a:p>
            <a:r>
              <a:rPr lang="nl-NL" sz="3000" dirty="0"/>
              <a:t>PARLEMENT:</a:t>
            </a:r>
          </a:p>
          <a:p>
            <a:pPr marL="0" indent="0">
              <a:buNone/>
            </a:pPr>
            <a:r>
              <a:rPr lang="nl-NL" sz="3000" dirty="0">
                <a:solidFill>
                  <a:schemeClr val="accent2">
                    <a:lumMod val="75000"/>
                  </a:schemeClr>
                </a:solidFill>
              </a:rPr>
              <a:t>1</a:t>
            </a:r>
            <a:r>
              <a:rPr lang="nl-NL" sz="3000" baseline="30000" dirty="0">
                <a:solidFill>
                  <a:schemeClr val="accent2">
                    <a:lumMod val="75000"/>
                  </a:schemeClr>
                </a:solidFill>
              </a:rPr>
              <a:t>e</a:t>
            </a:r>
            <a:r>
              <a:rPr lang="nl-NL" sz="3000" dirty="0">
                <a:solidFill>
                  <a:schemeClr val="accent2">
                    <a:lumMod val="75000"/>
                  </a:schemeClr>
                </a:solidFill>
              </a:rPr>
              <a:t> en 2</a:t>
            </a:r>
            <a:r>
              <a:rPr lang="nl-NL" sz="3000" baseline="30000" dirty="0">
                <a:solidFill>
                  <a:schemeClr val="accent2">
                    <a:lumMod val="75000"/>
                  </a:schemeClr>
                </a:solidFill>
              </a:rPr>
              <a:t>e</a:t>
            </a:r>
            <a:r>
              <a:rPr lang="nl-NL" sz="3000" dirty="0">
                <a:solidFill>
                  <a:schemeClr val="accent2">
                    <a:lumMod val="75000"/>
                  </a:schemeClr>
                </a:solidFill>
              </a:rPr>
              <a:t> Kamer</a:t>
            </a:r>
          </a:p>
        </p:txBody>
      </p:sp>
    </p:spTree>
    <p:extLst>
      <p:ext uri="{BB962C8B-B14F-4D97-AF65-F5344CB8AC3E}">
        <p14:creationId xmlns:p14="http://schemas.microsoft.com/office/powerpoint/2010/main" val="140860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C1129-5862-403A-A2F1-CDA8071FABD9}"/>
              </a:ext>
            </a:extLst>
          </p:cNvPr>
          <p:cNvSpPr>
            <a:spLocks noGrp="1"/>
          </p:cNvSpPr>
          <p:nvPr>
            <p:ph type="title"/>
          </p:nvPr>
        </p:nvSpPr>
        <p:spPr/>
        <p:txBody>
          <a:bodyPr/>
          <a:lstStyle/>
          <a:p>
            <a:r>
              <a:rPr lang="nl-NL" dirty="0">
                <a:hlinkClick r:id="rId2"/>
              </a:rPr>
              <a:t>Hoe komt een nieuwe regering tot stand? </a:t>
            </a:r>
            <a:endParaRPr lang="nl-NL" dirty="0"/>
          </a:p>
        </p:txBody>
      </p:sp>
      <p:graphicFrame>
        <p:nvGraphicFramePr>
          <p:cNvPr id="4" name="Tijdelijke aanduiding voor inhoud 3">
            <a:extLst>
              <a:ext uri="{FF2B5EF4-FFF2-40B4-BE49-F238E27FC236}">
                <a16:creationId xmlns:a16="http://schemas.microsoft.com/office/drawing/2014/main" id="{905B2BB1-EFAD-4945-B8A6-619742E7D5C6}"/>
              </a:ext>
            </a:extLst>
          </p:cNvPr>
          <p:cNvGraphicFramePr>
            <a:graphicFrameLocks noGrp="1"/>
          </p:cNvGraphicFramePr>
          <p:nvPr>
            <p:ph idx="1"/>
            <p:extLst>
              <p:ext uri="{D42A27DB-BD31-4B8C-83A1-F6EECF244321}">
                <p14:modId xmlns:p14="http://schemas.microsoft.com/office/powerpoint/2010/main" val="4138662555"/>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4659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CEA885-D612-417E-83CF-FCA4C908E2B0}"/>
              </a:ext>
            </a:extLst>
          </p:cNvPr>
          <p:cNvSpPr>
            <a:spLocks noGrp="1"/>
          </p:cNvSpPr>
          <p:nvPr>
            <p:ph type="title"/>
          </p:nvPr>
        </p:nvSpPr>
        <p:spPr/>
        <p:txBody>
          <a:bodyPr/>
          <a:lstStyle/>
          <a:p>
            <a:r>
              <a:rPr lang="nl-NL" dirty="0"/>
              <a:t>Regering</a:t>
            </a:r>
          </a:p>
        </p:txBody>
      </p:sp>
      <p:pic>
        <p:nvPicPr>
          <p:cNvPr id="5" name="Tijdelijke aanduiding voor inhoud 4">
            <a:extLst>
              <a:ext uri="{FF2B5EF4-FFF2-40B4-BE49-F238E27FC236}">
                <a16:creationId xmlns:a16="http://schemas.microsoft.com/office/drawing/2014/main" id="{84CCCE69-4853-40CA-8138-0CB44C81D244}"/>
              </a:ext>
            </a:extLst>
          </p:cNvPr>
          <p:cNvPicPr>
            <a:picLocks noGrp="1" noChangeAspect="1"/>
          </p:cNvPicPr>
          <p:nvPr>
            <p:ph idx="1"/>
          </p:nvPr>
        </p:nvPicPr>
        <p:blipFill>
          <a:blip r:embed="rId2"/>
          <a:stretch>
            <a:fillRect/>
          </a:stretch>
        </p:blipFill>
        <p:spPr>
          <a:xfrm>
            <a:off x="1137146" y="1483029"/>
            <a:ext cx="9603275" cy="5414728"/>
          </a:xfrm>
        </p:spPr>
      </p:pic>
      <p:sp>
        <p:nvSpPr>
          <p:cNvPr id="6" name="Tekstvak 5">
            <a:extLst>
              <a:ext uri="{FF2B5EF4-FFF2-40B4-BE49-F238E27FC236}">
                <a16:creationId xmlns:a16="http://schemas.microsoft.com/office/drawing/2014/main" id="{D814AA16-98C2-425E-A48E-B20CF8516089}"/>
              </a:ext>
            </a:extLst>
          </p:cNvPr>
          <p:cNvSpPr txBox="1"/>
          <p:nvPr/>
        </p:nvSpPr>
        <p:spPr>
          <a:xfrm>
            <a:off x="4299718" y="358294"/>
            <a:ext cx="7069569" cy="1015663"/>
          </a:xfrm>
          <a:prstGeom prst="rect">
            <a:avLst/>
          </a:prstGeom>
          <a:noFill/>
        </p:spPr>
        <p:txBody>
          <a:bodyPr wrap="square" rtlCol="0">
            <a:spAutoFit/>
          </a:bodyPr>
          <a:lstStyle/>
          <a:p>
            <a:r>
              <a:rPr lang="nl-NL" sz="3000" dirty="0"/>
              <a:t>VVD - D’66 - CDA - CU</a:t>
            </a:r>
          </a:p>
          <a:p>
            <a:r>
              <a:rPr lang="nl-NL" sz="3000" dirty="0">
                <a:solidFill>
                  <a:schemeClr val="accent2">
                    <a:lumMod val="75000"/>
                  </a:schemeClr>
                </a:solidFill>
              </a:rPr>
              <a:t>33    -   19   -   19   -   5  = 76 STOELEN</a:t>
            </a:r>
          </a:p>
        </p:txBody>
      </p:sp>
    </p:spTree>
    <p:extLst>
      <p:ext uri="{BB962C8B-B14F-4D97-AF65-F5344CB8AC3E}">
        <p14:creationId xmlns:p14="http://schemas.microsoft.com/office/powerpoint/2010/main" val="323806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9C816-44BE-4F63-A705-9BB1CEE46D3A}"/>
              </a:ext>
            </a:extLst>
          </p:cNvPr>
          <p:cNvSpPr>
            <a:spLocks noGrp="1"/>
          </p:cNvSpPr>
          <p:nvPr>
            <p:ph type="title"/>
          </p:nvPr>
        </p:nvSpPr>
        <p:spPr/>
        <p:txBody>
          <a:bodyPr/>
          <a:lstStyle/>
          <a:p>
            <a:r>
              <a:rPr lang="nl-NL" dirty="0"/>
              <a:t>Wat doet de koning?</a:t>
            </a:r>
          </a:p>
        </p:txBody>
      </p:sp>
      <p:sp>
        <p:nvSpPr>
          <p:cNvPr id="3" name="Tijdelijke aanduiding voor inhoud 2">
            <a:extLst>
              <a:ext uri="{FF2B5EF4-FFF2-40B4-BE49-F238E27FC236}">
                <a16:creationId xmlns:a16="http://schemas.microsoft.com/office/drawing/2014/main" id="{AF76778F-270B-4CC3-BA06-45877C837FFC}"/>
              </a:ext>
            </a:extLst>
          </p:cNvPr>
          <p:cNvSpPr>
            <a:spLocks noGrp="1"/>
          </p:cNvSpPr>
          <p:nvPr>
            <p:ph idx="1"/>
          </p:nvPr>
        </p:nvSpPr>
        <p:spPr>
          <a:xfrm>
            <a:off x="1451579" y="2015732"/>
            <a:ext cx="5413047" cy="3450613"/>
          </a:xfrm>
        </p:spPr>
        <p:txBody>
          <a:bodyPr>
            <a:noAutofit/>
          </a:bodyPr>
          <a:lstStyle/>
          <a:p>
            <a:r>
              <a:rPr lang="nl-NL" sz="2200" dirty="0"/>
              <a:t>Handtekening zetten onder alle aangenomen wetten</a:t>
            </a:r>
          </a:p>
          <a:p>
            <a:r>
              <a:rPr lang="nl-NL" sz="2200" dirty="0"/>
              <a:t>Troonrede voorlezen op Prinsjesdag</a:t>
            </a:r>
          </a:p>
          <a:p>
            <a:r>
              <a:rPr lang="nl-NL" sz="2200" dirty="0"/>
              <a:t>Overleg voeren met de minister-president</a:t>
            </a:r>
          </a:p>
          <a:p>
            <a:r>
              <a:rPr lang="nl-NL" sz="2200" dirty="0"/>
              <a:t>Ons land vertegenwoordigen in het buitenland</a:t>
            </a:r>
          </a:p>
          <a:p>
            <a:r>
              <a:rPr lang="nl-NL" sz="2200" dirty="0"/>
              <a:t>Ministers en staatssecretarissen beëdigen </a:t>
            </a:r>
          </a:p>
        </p:txBody>
      </p:sp>
      <p:sp>
        <p:nvSpPr>
          <p:cNvPr id="4" name="Tekstvak 3">
            <a:extLst>
              <a:ext uri="{FF2B5EF4-FFF2-40B4-BE49-F238E27FC236}">
                <a16:creationId xmlns:a16="http://schemas.microsoft.com/office/drawing/2014/main" id="{DEE0DE5E-194E-48E3-911D-DDE53E818238}"/>
              </a:ext>
            </a:extLst>
          </p:cNvPr>
          <p:cNvSpPr txBox="1"/>
          <p:nvPr/>
        </p:nvSpPr>
        <p:spPr>
          <a:xfrm>
            <a:off x="7050157" y="2054087"/>
            <a:ext cx="4004697" cy="2308324"/>
          </a:xfrm>
          <a:prstGeom prst="rect">
            <a:avLst/>
          </a:prstGeom>
          <a:noFill/>
        </p:spPr>
        <p:txBody>
          <a:bodyPr wrap="square" rtlCol="0">
            <a:spAutoFit/>
          </a:bodyPr>
          <a:lstStyle/>
          <a:p>
            <a:pPr marL="285750" indent="-285750">
              <a:buFont typeface="Arial" panose="020B0604020202020204" pitchFamily="34" charset="0"/>
              <a:buChar char="•"/>
            </a:pPr>
            <a:r>
              <a:rPr lang="nl-NL" u="sng" dirty="0">
                <a:solidFill>
                  <a:schemeClr val="accent2">
                    <a:lumMod val="75000"/>
                  </a:schemeClr>
                </a:solidFill>
              </a:rPr>
              <a:t>STAATSHOOFD DOOR ERFOPVOLGING</a:t>
            </a:r>
          </a:p>
          <a:p>
            <a:endParaRPr lang="nl-NL" dirty="0"/>
          </a:p>
          <a:p>
            <a:pPr marL="285750" indent="-285750">
              <a:buFont typeface="Arial" panose="020B0604020202020204" pitchFamily="34" charset="0"/>
              <a:buChar char="•"/>
            </a:pPr>
            <a:r>
              <a:rPr lang="nl-NL" u="sng" dirty="0">
                <a:solidFill>
                  <a:schemeClr val="accent2">
                    <a:lumMod val="75000"/>
                  </a:schemeClr>
                </a:solidFill>
              </a:rPr>
              <a:t>GEEN MACHT:</a:t>
            </a:r>
          </a:p>
          <a:p>
            <a:r>
              <a:rPr lang="nl-NL" dirty="0"/>
              <a:t>	DE KONING IS 	ONSCHENDBAAR EN DE 	MINISTERS ZIJN 	VERANTWOORDELIJK*</a:t>
            </a:r>
          </a:p>
        </p:txBody>
      </p:sp>
      <p:sp>
        <p:nvSpPr>
          <p:cNvPr id="5" name="Tekstvak 4">
            <a:extLst>
              <a:ext uri="{FF2B5EF4-FFF2-40B4-BE49-F238E27FC236}">
                <a16:creationId xmlns:a16="http://schemas.microsoft.com/office/drawing/2014/main" id="{C0EE6B4A-E541-456F-A6F9-13B3DDBEF8C5}"/>
              </a:ext>
            </a:extLst>
          </p:cNvPr>
          <p:cNvSpPr txBox="1"/>
          <p:nvPr/>
        </p:nvSpPr>
        <p:spPr>
          <a:xfrm>
            <a:off x="7228595" y="4450682"/>
            <a:ext cx="4031202" cy="2031325"/>
          </a:xfrm>
          <a:prstGeom prst="rect">
            <a:avLst/>
          </a:prstGeom>
          <a:solidFill>
            <a:schemeClr val="accent1">
              <a:lumMod val="40000"/>
              <a:lumOff val="60000"/>
            </a:schemeClr>
          </a:solidFill>
        </p:spPr>
        <p:txBody>
          <a:bodyPr wrap="square" rtlCol="0">
            <a:spAutoFit/>
          </a:bodyPr>
          <a:lstStyle/>
          <a:p>
            <a:r>
              <a:rPr lang="nl-NL" dirty="0"/>
              <a:t>Strafvervolging van koning Willem Alexander lijkt dus onmogelijk. Maar bij een ernstig vergrijp biedt de grondwet de mogelijkheid om de Koning buiten het gezag te plaatsen. De Eerste en Tweede Kamer moeten daar dan wel mee in stemmen.</a:t>
            </a:r>
          </a:p>
        </p:txBody>
      </p:sp>
    </p:spTree>
    <p:extLst>
      <p:ext uri="{BB962C8B-B14F-4D97-AF65-F5344CB8AC3E}">
        <p14:creationId xmlns:p14="http://schemas.microsoft.com/office/powerpoint/2010/main" val="31894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BC33F-CC64-4FA4-8709-B25EC52B0926}"/>
              </a:ext>
            </a:extLst>
          </p:cNvPr>
          <p:cNvSpPr>
            <a:spLocks noGrp="1"/>
          </p:cNvSpPr>
          <p:nvPr>
            <p:ph type="title"/>
          </p:nvPr>
        </p:nvSpPr>
        <p:spPr/>
        <p:txBody>
          <a:bodyPr/>
          <a:lstStyle/>
          <a:p>
            <a:r>
              <a:rPr lang="nl-NL" dirty="0"/>
              <a:t>Prinsjesdag</a:t>
            </a:r>
          </a:p>
        </p:txBody>
      </p:sp>
      <p:pic>
        <p:nvPicPr>
          <p:cNvPr id="5" name="Tijdelijke aanduiding voor inhoud 4">
            <a:extLst>
              <a:ext uri="{FF2B5EF4-FFF2-40B4-BE49-F238E27FC236}">
                <a16:creationId xmlns:a16="http://schemas.microsoft.com/office/drawing/2014/main" id="{1F2E7688-E412-49F0-A0DD-468DC67F63EA}"/>
              </a:ext>
            </a:extLst>
          </p:cNvPr>
          <p:cNvPicPr>
            <a:picLocks noGrp="1" noChangeAspect="1"/>
          </p:cNvPicPr>
          <p:nvPr>
            <p:ph idx="1"/>
          </p:nvPr>
        </p:nvPicPr>
        <p:blipFill>
          <a:blip r:embed="rId2"/>
          <a:stretch>
            <a:fillRect/>
          </a:stretch>
        </p:blipFill>
        <p:spPr>
          <a:xfrm>
            <a:off x="1451579" y="1553385"/>
            <a:ext cx="9053776" cy="5039572"/>
          </a:xfrm>
        </p:spPr>
      </p:pic>
      <p:sp>
        <p:nvSpPr>
          <p:cNvPr id="6" name="Tekstvak 5">
            <a:extLst>
              <a:ext uri="{FF2B5EF4-FFF2-40B4-BE49-F238E27FC236}">
                <a16:creationId xmlns:a16="http://schemas.microsoft.com/office/drawing/2014/main" id="{5770CD31-2BA8-4F2C-AEC2-448311448C87}"/>
              </a:ext>
            </a:extLst>
          </p:cNvPr>
          <p:cNvSpPr txBox="1"/>
          <p:nvPr/>
        </p:nvSpPr>
        <p:spPr>
          <a:xfrm>
            <a:off x="4797288" y="222538"/>
            <a:ext cx="6732104" cy="1631216"/>
          </a:xfrm>
          <a:prstGeom prst="rect">
            <a:avLst/>
          </a:prstGeom>
          <a:solidFill>
            <a:schemeClr val="accent1">
              <a:lumMod val="20000"/>
              <a:lumOff val="80000"/>
            </a:schemeClr>
          </a:solidFill>
        </p:spPr>
        <p:txBody>
          <a:bodyPr wrap="square" rtlCol="0">
            <a:spAutoFit/>
          </a:bodyPr>
          <a:lstStyle/>
          <a:p>
            <a:r>
              <a:rPr lang="nl-NL" dirty="0"/>
              <a:t>1. </a:t>
            </a:r>
            <a:r>
              <a:rPr lang="nl-NL" sz="2500" dirty="0"/>
              <a:t>TROONREDE VOORLEZEN</a:t>
            </a:r>
          </a:p>
          <a:p>
            <a:endParaRPr lang="nl-NL" sz="2500" dirty="0"/>
          </a:p>
          <a:p>
            <a:r>
              <a:rPr lang="nl-NL" sz="2500" dirty="0"/>
              <a:t>2. MILJOENENNOTA NAAR DE  TWEEDE KAMER (het koffertje)</a:t>
            </a:r>
          </a:p>
        </p:txBody>
      </p:sp>
      <p:pic>
        <p:nvPicPr>
          <p:cNvPr id="8" name="Afbeelding 7">
            <a:extLst>
              <a:ext uri="{FF2B5EF4-FFF2-40B4-BE49-F238E27FC236}">
                <a16:creationId xmlns:a16="http://schemas.microsoft.com/office/drawing/2014/main" id="{9D175519-2C10-4810-B22C-DD456C0E145F}"/>
              </a:ext>
            </a:extLst>
          </p:cNvPr>
          <p:cNvPicPr>
            <a:picLocks noChangeAspect="1"/>
          </p:cNvPicPr>
          <p:nvPr/>
        </p:nvPicPr>
        <p:blipFill>
          <a:blip r:embed="rId3"/>
          <a:stretch>
            <a:fillRect/>
          </a:stretch>
        </p:blipFill>
        <p:spPr>
          <a:xfrm>
            <a:off x="8895216" y="1553385"/>
            <a:ext cx="3220278" cy="1742221"/>
          </a:xfrm>
          <a:prstGeom prst="rect">
            <a:avLst/>
          </a:prstGeom>
        </p:spPr>
      </p:pic>
    </p:spTree>
    <p:extLst>
      <p:ext uri="{BB962C8B-B14F-4D97-AF65-F5344CB8AC3E}">
        <p14:creationId xmlns:p14="http://schemas.microsoft.com/office/powerpoint/2010/main" val="83852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41E87-1478-4B0F-A70B-81C9DD373D82}"/>
              </a:ext>
            </a:extLst>
          </p:cNvPr>
          <p:cNvSpPr>
            <a:spLocks noGrp="1"/>
          </p:cNvSpPr>
          <p:nvPr>
            <p:ph type="title"/>
          </p:nvPr>
        </p:nvSpPr>
        <p:spPr/>
        <p:txBody>
          <a:bodyPr/>
          <a:lstStyle/>
          <a:p>
            <a:r>
              <a:rPr lang="nl-NL" dirty="0"/>
              <a:t>Oefenen lesstof</a:t>
            </a:r>
          </a:p>
        </p:txBody>
      </p:sp>
      <p:sp>
        <p:nvSpPr>
          <p:cNvPr id="3" name="Tijdelijke aanduiding voor inhoud 2">
            <a:extLst>
              <a:ext uri="{FF2B5EF4-FFF2-40B4-BE49-F238E27FC236}">
                <a16:creationId xmlns:a16="http://schemas.microsoft.com/office/drawing/2014/main" id="{1CAE8F5B-86E0-4FD7-9B6D-71E38A7110E7}"/>
              </a:ext>
            </a:extLst>
          </p:cNvPr>
          <p:cNvSpPr>
            <a:spLocks noGrp="1"/>
          </p:cNvSpPr>
          <p:nvPr>
            <p:ph idx="1"/>
          </p:nvPr>
        </p:nvSpPr>
        <p:spPr/>
        <p:txBody>
          <a:bodyPr/>
          <a:lstStyle/>
          <a:p>
            <a:r>
              <a:rPr lang="nl-NL" dirty="0"/>
              <a:t>Maken in je werkboek blz. 47, 48 en 49 = HUISWERK</a:t>
            </a:r>
          </a:p>
          <a:p>
            <a:r>
              <a:rPr lang="nl-NL" dirty="0"/>
              <a:t>Samenvatting maken H5</a:t>
            </a:r>
          </a:p>
          <a:p>
            <a:r>
              <a:rPr lang="nl-NL" dirty="0" err="1"/>
              <a:t>Mindmap</a:t>
            </a:r>
            <a:r>
              <a:rPr lang="nl-NL" dirty="0"/>
              <a:t> H5 maken</a:t>
            </a:r>
          </a:p>
          <a:p>
            <a:r>
              <a:rPr lang="nl-NL" dirty="0"/>
              <a:t>Leerdoelen uitwerken (op SOM)</a:t>
            </a:r>
          </a:p>
          <a:p>
            <a:endParaRPr lang="nl-NL" dirty="0"/>
          </a:p>
        </p:txBody>
      </p:sp>
    </p:spTree>
    <p:extLst>
      <p:ext uri="{BB962C8B-B14F-4D97-AF65-F5344CB8AC3E}">
        <p14:creationId xmlns:p14="http://schemas.microsoft.com/office/powerpoint/2010/main" val="4060189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19464-BA4B-4434-A58B-08750C61A765}"/>
              </a:ext>
            </a:extLst>
          </p:cNvPr>
          <p:cNvSpPr>
            <a:spLocks noGrp="1"/>
          </p:cNvSpPr>
          <p:nvPr>
            <p:ph type="title"/>
          </p:nvPr>
        </p:nvSpPr>
        <p:spPr/>
        <p:txBody>
          <a:bodyPr/>
          <a:lstStyle/>
          <a:p>
            <a:r>
              <a:rPr lang="nl-NL" dirty="0"/>
              <a:t>Test jezelf</a:t>
            </a:r>
          </a:p>
        </p:txBody>
      </p:sp>
      <p:sp>
        <p:nvSpPr>
          <p:cNvPr id="3" name="Tijdelijke aanduiding voor inhoud 2">
            <a:extLst>
              <a:ext uri="{FF2B5EF4-FFF2-40B4-BE49-F238E27FC236}">
                <a16:creationId xmlns:a16="http://schemas.microsoft.com/office/drawing/2014/main" id="{2E117E2D-419F-433B-B348-DA7AA2ACA8F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66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A27933-894A-46D2-8FB2-D7E67B7664D4}"/>
              </a:ext>
            </a:extLst>
          </p:cNvPr>
          <p:cNvSpPr>
            <a:spLocks noGrp="1"/>
          </p:cNvSpPr>
          <p:nvPr>
            <p:ph type="title"/>
          </p:nvPr>
        </p:nvSpPr>
        <p:spPr>
          <a:xfrm>
            <a:off x="1451579" y="2303047"/>
            <a:ext cx="3272093" cy="2674198"/>
          </a:xfrm>
        </p:spPr>
        <p:txBody>
          <a:bodyPr anchor="t">
            <a:normAutofit/>
          </a:bodyPr>
          <a:lstStyle/>
          <a:p>
            <a:r>
              <a:rPr lang="en-US" sz="2700" err="1"/>
              <a:t>Maatschappelijke</a:t>
            </a:r>
            <a:r>
              <a:rPr lang="en-US" sz="2700"/>
              <a:t> </a:t>
            </a:r>
            <a:r>
              <a:rPr lang="en-US" sz="2700" err="1"/>
              <a:t>problemen</a:t>
            </a:r>
            <a:r>
              <a:rPr lang="en-US" sz="2700"/>
              <a:t> </a:t>
            </a:r>
            <a:r>
              <a:rPr lang="en-US" sz="2700" err="1"/>
              <a:t>analyseren</a:t>
            </a:r>
            <a:endParaRPr lang="nl-NL" sz="2700"/>
          </a:p>
        </p:txBody>
      </p:sp>
      <p:graphicFrame>
        <p:nvGraphicFramePr>
          <p:cNvPr id="5" name="Tijdelijke aanduiding voor inhoud 2">
            <a:extLst>
              <a:ext uri="{FF2B5EF4-FFF2-40B4-BE49-F238E27FC236}">
                <a16:creationId xmlns:a16="http://schemas.microsoft.com/office/drawing/2014/main" id="{CD8C994F-A545-4969-ABE7-BFC0B0D27E1C}"/>
              </a:ext>
            </a:extLst>
          </p:cNvPr>
          <p:cNvGraphicFramePr>
            <a:graphicFrameLocks noGrp="1"/>
          </p:cNvGraphicFramePr>
          <p:nvPr>
            <p:ph idx="1"/>
            <p:extLst>
              <p:ext uri="{D42A27DB-BD31-4B8C-83A1-F6EECF244321}">
                <p14:modId xmlns:p14="http://schemas.microsoft.com/office/powerpoint/2010/main" val="206564375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153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933F7E-C7A3-4E80-BFC0-A789A37ADC93}"/>
              </a:ext>
            </a:extLst>
          </p:cNvPr>
          <p:cNvSpPr>
            <a:spLocks noGrp="1"/>
          </p:cNvSpPr>
          <p:nvPr>
            <p:ph type="title"/>
          </p:nvPr>
        </p:nvSpPr>
        <p:spPr/>
        <p:txBody>
          <a:bodyPr/>
          <a:lstStyle/>
          <a:p>
            <a:r>
              <a:rPr lang="nl-NL" dirty="0"/>
              <a:t>Leerdoelen</a:t>
            </a:r>
          </a:p>
        </p:txBody>
      </p:sp>
      <p:sp>
        <p:nvSpPr>
          <p:cNvPr id="3" name="Tijdelijke aanduiding voor inhoud 2">
            <a:extLst>
              <a:ext uri="{FF2B5EF4-FFF2-40B4-BE49-F238E27FC236}">
                <a16:creationId xmlns:a16="http://schemas.microsoft.com/office/drawing/2014/main" id="{42DCB494-3C66-4C18-BC92-A1E7E940BABF}"/>
              </a:ext>
            </a:extLst>
          </p:cNvPr>
          <p:cNvSpPr>
            <a:spLocks noGrp="1"/>
          </p:cNvSpPr>
          <p:nvPr>
            <p:ph idx="1"/>
          </p:nvPr>
        </p:nvSpPr>
        <p:spPr/>
        <p:txBody>
          <a:bodyPr/>
          <a:lstStyle/>
          <a:p>
            <a:r>
              <a:rPr lang="nl-NL" dirty="0"/>
              <a:t>Ik kan de wetgevende rechten-taak (stemrecht, initiatiefrecht, amendement) en de controlerende rechten-taak (vragen, motie, interpellatie en enquête) beschrijven bij het tot stand komen van een wet.</a:t>
            </a:r>
          </a:p>
          <a:p>
            <a:endParaRPr lang="nl-NL" dirty="0"/>
          </a:p>
          <a:p>
            <a:r>
              <a:rPr lang="nl-NL" dirty="0"/>
              <a:t>Ik kan het verschil tussen een coalitie, coalitiepartij en oppositie en oppositiepartij uitleggen.</a:t>
            </a:r>
          </a:p>
        </p:txBody>
      </p:sp>
    </p:spTree>
    <p:extLst>
      <p:ext uri="{BB962C8B-B14F-4D97-AF65-F5344CB8AC3E}">
        <p14:creationId xmlns:p14="http://schemas.microsoft.com/office/powerpoint/2010/main" val="3692028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CD319-69AC-4EA9-B649-C8327D96AAE7}"/>
              </a:ext>
            </a:extLst>
          </p:cNvPr>
          <p:cNvSpPr>
            <a:spLocks noGrp="1"/>
          </p:cNvSpPr>
          <p:nvPr>
            <p:ph type="title"/>
          </p:nvPr>
        </p:nvSpPr>
        <p:spPr/>
        <p:txBody>
          <a:bodyPr/>
          <a:lstStyle/>
          <a:p>
            <a:r>
              <a:rPr lang="nl-NL" dirty="0">
                <a:hlinkClick r:id="rId2"/>
              </a:rPr>
              <a:t>Het parlement</a:t>
            </a:r>
            <a:endParaRPr lang="nl-NL" dirty="0"/>
          </a:p>
        </p:txBody>
      </p:sp>
      <p:sp>
        <p:nvSpPr>
          <p:cNvPr id="3" name="Tijdelijke aanduiding voor inhoud 2">
            <a:extLst>
              <a:ext uri="{FF2B5EF4-FFF2-40B4-BE49-F238E27FC236}">
                <a16:creationId xmlns:a16="http://schemas.microsoft.com/office/drawing/2014/main" id="{5D4F6CC0-A059-4E57-ACBF-0FD65FD2D98A}"/>
              </a:ext>
            </a:extLst>
          </p:cNvPr>
          <p:cNvSpPr>
            <a:spLocks noGrp="1"/>
          </p:cNvSpPr>
          <p:nvPr>
            <p:ph idx="1"/>
          </p:nvPr>
        </p:nvSpPr>
        <p:spPr/>
        <p:txBody>
          <a:bodyPr/>
          <a:lstStyle/>
          <a:p>
            <a:r>
              <a:rPr lang="nl-NL" dirty="0"/>
              <a:t>Welke andere begrippen kennen we ook alweer voor parlement?</a:t>
            </a:r>
          </a:p>
          <a:p>
            <a:endParaRPr lang="nl-NL" dirty="0"/>
          </a:p>
          <a:p>
            <a:pPr marL="0" indent="0">
              <a:buNone/>
            </a:pPr>
            <a:r>
              <a:rPr lang="nl-NL" dirty="0"/>
              <a:t>1</a:t>
            </a:r>
            <a:r>
              <a:rPr lang="nl-NL" baseline="30000" dirty="0"/>
              <a:t>e</a:t>
            </a:r>
            <a:r>
              <a:rPr lang="nl-NL" dirty="0"/>
              <a:t> en 2</a:t>
            </a:r>
            <a:r>
              <a:rPr lang="nl-NL" baseline="30000" dirty="0"/>
              <a:t>e</a:t>
            </a:r>
            <a:r>
              <a:rPr lang="nl-NL" dirty="0"/>
              <a:t> Kamer</a:t>
            </a:r>
          </a:p>
          <a:p>
            <a:pPr marL="0" indent="0">
              <a:buNone/>
            </a:pPr>
            <a:r>
              <a:rPr lang="nl-NL" dirty="0"/>
              <a:t>Staten-Generaal</a:t>
            </a:r>
          </a:p>
          <a:p>
            <a:pPr marL="0" indent="0">
              <a:buNone/>
            </a:pPr>
            <a:r>
              <a:rPr lang="nl-NL" dirty="0"/>
              <a:t>Volksvertegenwoordigers</a:t>
            </a:r>
          </a:p>
          <a:p>
            <a:pPr marL="0" indent="0">
              <a:buNone/>
            </a:pPr>
            <a:endParaRPr lang="nl-NL" dirty="0"/>
          </a:p>
        </p:txBody>
      </p:sp>
    </p:spTree>
    <p:extLst>
      <p:ext uri="{BB962C8B-B14F-4D97-AF65-F5344CB8AC3E}">
        <p14:creationId xmlns:p14="http://schemas.microsoft.com/office/powerpoint/2010/main" val="2688822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55AF2-46B4-4B50-BD95-A810F90305AA}"/>
              </a:ext>
            </a:extLst>
          </p:cNvPr>
          <p:cNvSpPr>
            <a:spLocks noGrp="1"/>
          </p:cNvSpPr>
          <p:nvPr>
            <p:ph type="title"/>
          </p:nvPr>
        </p:nvSpPr>
        <p:spPr/>
        <p:txBody>
          <a:bodyPr/>
          <a:lstStyle/>
          <a:p>
            <a:r>
              <a:rPr lang="nl-NL" dirty="0"/>
              <a:t>Twee taken</a:t>
            </a:r>
          </a:p>
        </p:txBody>
      </p:sp>
      <p:sp>
        <p:nvSpPr>
          <p:cNvPr id="3" name="Tijdelijke aanduiding voor inhoud 2">
            <a:extLst>
              <a:ext uri="{FF2B5EF4-FFF2-40B4-BE49-F238E27FC236}">
                <a16:creationId xmlns:a16="http://schemas.microsoft.com/office/drawing/2014/main" id="{029B36D8-F1D3-46BE-9386-94167609B158}"/>
              </a:ext>
            </a:extLst>
          </p:cNvPr>
          <p:cNvSpPr>
            <a:spLocks noGrp="1"/>
          </p:cNvSpPr>
          <p:nvPr>
            <p:ph idx="1"/>
          </p:nvPr>
        </p:nvSpPr>
        <p:spPr/>
        <p:txBody>
          <a:bodyPr/>
          <a:lstStyle/>
          <a:p>
            <a:r>
              <a:rPr lang="nl-NL" dirty="0"/>
              <a:t>Medewetgeving:</a:t>
            </a:r>
          </a:p>
          <a:p>
            <a:pPr marL="0" indent="0">
              <a:buNone/>
            </a:pPr>
            <a:r>
              <a:rPr lang="nl-NL" dirty="0"/>
              <a:t>Tweede Kamerleden mogen ook wetten maken.</a:t>
            </a:r>
          </a:p>
          <a:p>
            <a:endParaRPr lang="nl-NL" dirty="0"/>
          </a:p>
          <a:p>
            <a:r>
              <a:rPr lang="nl-NL" dirty="0"/>
              <a:t>Controleren:</a:t>
            </a:r>
          </a:p>
          <a:p>
            <a:pPr marL="0" indent="0">
              <a:buNone/>
            </a:pPr>
            <a:r>
              <a:rPr lang="nl-NL" dirty="0"/>
              <a:t>Controleren of ministers hun werk goed doen en of ze hun beloftes nakomen</a:t>
            </a:r>
          </a:p>
        </p:txBody>
      </p:sp>
    </p:spTree>
    <p:extLst>
      <p:ext uri="{BB962C8B-B14F-4D97-AF65-F5344CB8AC3E}">
        <p14:creationId xmlns:p14="http://schemas.microsoft.com/office/powerpoint/2010/main" val="3076457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Rechten van het parlement</a:t>
            </a:r>
          </a:p>
        </p:txBody>
      </p:sp>
      <p:sp>
        <p:nvSpPr>
          <p:cNvPr id="3" name="Content Placeholder 2"/>
          <p:cNvSpPr>
            <a:spLocks noGrp="1"/>
          </p:cNvSpPr>
          <p:nvPr>
            <p:ph sz="quarter" idx="1"/>
          </p:nvPr>
        </p:nvSpPr>
        <p:spPr/>
        <p:txBody>
          <a:bodyPr>
            <a:normAutofit/>
          </a:bodyPr>
          <a:lstStyle/>
          <a:p>
            <a:pPr>
              <a:buNone/>
            </a:pPr>
            <a:r>
              <a:rPr lang="nl-NL" b="1" dirty="0"/>
              <a:t>Medewetgevende taak</a:t>
            </a:r>
          </a:p>
          <a:p>
            <a:r>
              <a:rPr lang="nl-NL" dirty="0"/>
              <a:t>Stemrecht (wetsvoorstel aanvaarden of afwijzen)</a:t>
            </a:r>
          </a:p>
          <a:p>
            <a:r>
              <a:rPr lang="nl-NL" dirty="0"/>
              <a:t>Recht van initiatief (zelf een wetsvoorstel indienen)</a:t>
            </a:r>
          </a:p>
          <a:p>
            <a:r>
              <a:rPr lang="nl-NL" dirty="0"/>
              <a:t>Recht van amendement (een wetsvoorstel wijzigen)</a:t>
            </a:r>
          </a:p>
          <a:p>
            <a:endParaRPr lang="nl-N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18E10-EFF3-46E8-B8DD-0BD86C9FD08A}"/>
              </a:ext>
            </a:extLst>
          </p:cNvPr>
          <p:cNvSpPr>
            <a:spLocks noGrp="1"/>
          </p:cNvSpPr>
          <p:nvPr>
            <p:ph type="title"/>
          </p:nvPr>
        </p:nvSpPr>
        <p:spPr/>
        <p:txBody>
          <a:bodyPr/>
          <a:lstStyle/>
          <a:p>
            <a:r>
              <a:rPr lang="nl-NL" dirty="0"/>
              <a:t>Rechten van het parlement</a:t>
            </a:r>
          </a:p>
        </p:txBody>
      </p:sp>
      <p:sp>
        <p:nvSpPr>
          <p:cNvPr id="3" name="Tijdelijke aanduiding voor inhoud 2">
            <a:extLst>
              <a:ext uri="{FF2B5EF4-FFF2-40B4-BE49-F238E27FC236}">
                <a16:creationId xmlns:a16="http://schemas.microsoft.com/office/drawing/2014/main" id="{2A2A2B5B-5D71-49DD-9BAE-C4F8DDEF32D8}"/>
              </a:ext>
            </a:extLst>
          </p:cNvPr>
          <p:cNvSpPr>
            <a:spLocks noGrp="1"/>
          </p:cNvSpPr>
          <p:nvPr>
            <p:ph idx="1"/>
          </p:nvPr>
        </p:nvSpPr>
        <p:spPr/>
        <p:txBody>
          <a:bodyPr>
            <a:normAutofit/>
          </a:bodyPr>
          <a:lstStyle/>
          <a:p>
            <a:pPr>
              <a:buNone/>
            </a:pPr>
            <a:r>
              <a:rPr lang="nl-NL" b="1" dirty="0"/>
              <a:t>Controlerende taak</a:t>
            </a:r>
          </a:p>
          <a:p>
            <a:pPr>
              <a:buFont typeface="Wingdings" pitchFamily="2" charset="2"/>
              <a:buChar char="q"/>
            </a:pPr>
            <a:r>
              <a:rPr lang="nl-NL" dirty="0"/>
              <a:t>Vragenrecht (mondeling en schriftelijke vragen)</a:t>
            </a:r>
          </a:p>
          <a:p>
            <a:pPr>
              <a:buFont typeface="Wingdings" pitchFamily="2" charset="2"/>
              <a:buChar char="q"/>
            </a:pPr>
            <a:r>
              <a:rPr lang="nl-NL" dirty="0"/>
              <a:t>Recht van interpellatie (ter verantwoording roepen)</a:t>
            </a:r>
          </a:p>
          <a:p>
            <a:pPr>
              <a:buFont typeface="Wingdings" pitchFamily="2" charset="2"/>
              <a:buChar char="q"/>
            </a:pPr>
            <a:r>
              <a:rPr lang="nl-NL" dirty="0"/>
              <a:t>Recht van </a:t>
            </a:r>
            <a:r>
              <a:rPr lang="nl-NL" dirty="0" err="1"/>
              <a:t>enquete</a:t>
            </a:r>
            <a:r>
              <a:rPr lang="nl-NL" dirty="0"/>
              <a:t> (onderzoek)</a:t>
            </a:r>
          </a:p>
          <a:p>
            <a:pPr>
              <a:buFont typeface="Wingdings" pitchFamily="2" charset="2"/>
              <a:buChar char="q"/>
            </a:pPr>
            <a:r>
              <a:rPr lang="nl-NL" dirty="0"/>
              <a:t>Budgetrecht (begrotingen goed- of afkeuren)</a:t>
            </a:r>
          </a:p>
          <a:p>
            <a:pPr>
              <a:buFont typeface="Wingdings" pitchFamily="2" charset="2"/>
              <a:buChar char="q"/>
            </a:pPr>
            <a:r>
              <a:rPr lang="nl-NL" dirty="0"/>
              <a:t>Recht van motie (mening)</a:t>
            </a:r>
          </a:p>
          <a:p>
            <a:pPr>
              <a:buFont typeface="Wingdings" pitchFamily="2" charset="2"/>
              <a:buChar char="q"/>
            </a:pPr>
            <a:r>
              <a:rPr lang="nl-NL" dirty="0"/>
              <a:t>Motie van wantrouwen (2</a:t>
            </a:r>
            <a:r>
              <a:rPr lang="nl-NL" baseline="30000" dirty="0"/>
              <a:t>e</a:t>
            </a:r>
            <a:r>
              <a:rPr lang="nl-NL" dirty="0"/>
              <a:t> Kamer zegt vertrouwen in minister op)</a:t>
            </a:r>
          </a:p>
          <a:p>
            <a:endParaRPr lang="nl-NL" dirty="0"/>
          </a:p>
        </p:txBody>
      </p:sp>
    </p:spTree>
    <p:extLst>
      <p:ext uri="{BB962C8B-B14F-4D97-AF65-F5344CB8AC3E}">
        <p14:creationId xmlns:p14="http://schemas.microsoft.com/office/powerpoint/2010/main" val="2667406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FAD98-7F15-486B-B9AC-C55BF0418BE8}"/>
              </a:ext>
            </a:extLst>
          </p:cNvPr>
          <p:cNvSpPr>
            <a:spLocks noGrp="1"/>
          </p:cNvSpPr>
          <p:nvPr>
            <p:ph type="title"/>
          </p:nvPr>
        </p:nvSpPr>
        <p:spPr/>
        <p:txBody>
          <a:bodyPr>
            <a:normAutofit/>
          </a:bodyPr>
          <a:lstStyle/>
          <a:p>
            <a:r>
              <a:rPr lang="en-US" dirty="0"/>
              <a:t>Hoe </a:t>
            </a:r>
            <a:r>
              <a:rPr lang="en-US" dirty="0" err="1"/>
              <a:t>komt</a:t>
            </a:r>
            <a:r>
              <a:rPr lang="en-US" dirty="0"/>
              <a:t> </a:t>
            </a:r>
            <a:r>
              <a:rPr lang="en-US" dirty="0" err="1"/>
              <a:t>een</a:t>
            </a:r>
            <a:r>
              <a:rPr lang="en-US" dirty="0"/>
              <a:t> </a:t>
            </a:r>
            <a:r>
              <a:rPr lang="en-US" dirty="0" err="1"/>
              <a:t>nieuwe</a:t>
            </a:r>
            <a:r>
              <a:rPr lang="en-US" dirty="0"/>
              <a:t> wet tot stand?</a:t>
            </a:r>
            <a:endParaRPr lang="nl-NL" dirty="0"/>
          </a:p>
        </p:txBody>
      </p:sp>
      <p:sp>
        <p:nvSpPr>
          <p:cNvPr id="3" name="Tijdelijke aanduiding voor inhoud 2">
            <a:extLst>
              <a:ext uri="{FF2B5EF4-FFF2-40B4-BE49-F238E27FC236}">
                <a16:creationId xmlns:a16="http://schemas.microsoft.com/office/drawing/2014/main" id="{33F4FEA2-B327-4BEC-9C16-1F8665E648B0}"/>
              </a:ext>
            </a:extLst>
          </p:cNvPr>
          <p:cNvSpPr>
            <a:spLocks noGrp="1"/>
          </p:cNvSpPr>
          <p:nvPr>
            <p:ph sz="quarter" idx="1"/>
          </p:nvPr>
        </p:nvSpPr>
        <p:spPr/>
        <p:txBody>
          <a:bodyPr>
            <a:normAutofit fontScale="92500" lnSpcReduction="20000"/>
          </a:bodyPr>
          <a:lstStyle/>
          <a:p>
            <a:pPr marL="514350" indent="-514350">
              <a:buFont typeface="+mj-lt"/>
              <a:buAutoNum type="arabicPeriod"/>
            </a:pPr>
            <a:r>
              <a:rPr lang="en-US" dirty="0" err="1"/>
              <a:t>Er</a:t>
            </a:r>
            <a:r>
              <a:rPr lang="en-US" dirty="0"/>
              <a:t> is </a:t>
            </a:r>
            <a:r>
              <a:rPr lang="en-US" dirty="0" err="1"/>
              <a:t>een</a:t>
            </a:r>
            <a:r>
              <a:rPr lang="en-US" dirty="0"/>
              <a:t> </a:t>
            </a:r>
            <a:r>
              <a:rPr lang="en-US" dirty="0" err="1"/>
              <a:t>maatschappelijk</a:t>
            </a:r>
            <a:r>
              <a:rPr lang="en-US" dirty="0"/>
              <a:t> </a:t>
            </a:r>
            <a:r>
              <a:rPr lang="en-US" dirty="0" err="1">
                <a:solidFill>
                  <a:srgbClr val="FF0000"/>
                </a:solidFill>
              </a:rPr>
              <a:t>probleem</a:t>
            </a:r>
            <a:r>
              <a:rPr lang="en-US" dirty="0"/>
              <a:t>.</a:t>
            </a:r>
          </a:p>
          <a:p>
            <a:pPr marL="514350" indent="-514350">
              <a:buFont typeface="+mj-lt"/>
              <a:buAutoNum type="arabicPeriod"/>
            </a:pPr>
            <a:r>
              <a:rPr lang="en-US" dirty="0" err="1"/>
              <a:t>Een</a:t>
            </a:r>
            <a:r>
              <a:rPr lang="en-US" dirty="0"/>
              <a:t> minister of </a:t>
            </a:r>
            <a:r>
              <a:rPr lang="en-US" dirty="0" err="1"/>
              <a:t>Tweede</a:t>
            </a:r>
            <a:r>
              <a:rPr lang="en-US" dirty="0"/>
              <a:t> </a:t>
            </a:r>
            <a:r>
              <a:rPr lang="en-US" dirty="0" err="1"/>
              <a:t>Kamerlid</a:t>
            </a:r>
            <a:r>
              <a:rPr lang="en-US" dirty="0"/>
              <a:t> </a:t>
            </a:r>
            <a:r>
              <a:rPr lang="en-US" dirty="0" err="1"/>
              <a:t>komt</a:t>
            </a:r>
            <a:r>
              <a:rPr lang="en-US" dirty="0"/>
              <a:t> met </a:t>
            </a:r>
            <a:r>
              <a:rPr lang="en-US" dirty="0" err="1"/>
              <a:t>een</a:t>
            </a:r>
            <a:r>
              <a:rPr lang="en-US" dirty="0"/>
              <a:t> </a:t>
            </a:r>
            <a:r>
              <a:rPr lang="en-US" dirty="0" err="1">
                <a:solidFill>
                  <a:srgbClr val="FF0000"/>
                </a:solidFill>
              </a:rPr>
              <a:t>wetsvoorstel</a:t>
            </a:r>
            <a:r>
              <a:rPr lang="en-US" dirty="0"/>
              <a:t>.</a:t>
            </a:r>
          </a:p>
          <a:p>
            <a:pPr marL="514350" indent="-514350">
              <a:buFont typeface="+mj-lt"/>
              <a:buAutoNum type="arabicPeriod"/>
            </a:pPr>
            <a:r>
              <a:rPr lang="en-US" dirty="0"/>
              <a:t>De </a:t>
            </a:r>
            <a:r>
              <a:rPr lang="en-US" dirty="0" err="1"/>
              <a:t>Tweede</a:t>
            </a:r>
            <a:r>
              <a:rPr lang="en-US" dirty="0"/>
              <a:t> Kamer </a:t>
            </a:r>
            <a:r>
              <a:rPr lang="en-US" dirty="0" err="1">
                <a:solidFill>
                  <a:srgbClr val="FF0000"/>
                </a:solidFill>
              </a:rPr>
              <a:t>debatteert</a:t>
            </a:r>
            <a:r>
              <a:rPr lang="en-US" dirty="0"/>
              <a:t> over het </a:t>
            </a:r>
            <a:r>
              <a:rPr lang="en-US" dirty="0" err="1"/>
              <a:t>wetsvoorstel</a:t>
            </a:r>
            <a:r>
              <a:rPr lang="en-US" dirty="0"/>
              <a:t>.</a:t>
            </a:r>
          </a:p>
          <a:p>
            <a:pPr marL="514350" indent="-514350">
              <a:buFont typeface="+mj-lt"/>
              <a:buAutoNum type="arabicPeriod"/>
            </a:pPr>
            <a:r>
              <a:rPr lang="en-US" dirty="0" err="1"/>
              <a:t>Tweede</a:t>
            </a:r>
            <a:r>
              <a:rPr lang="en-US" dirty="0"/>
              <a:t> </a:t>
            </a:r>
            <a:r>
              <a:rPr lang="en-US" dirty="0" err="1"/>
              <a:t>kamerleden</a:t>
            </a:r>
            <a:r>
              <a:rPr lang="en-US" dirty="0"/>
              <a:t> </a:t>
            </a:r>
            <a:r>
              <a:rPr lang="en-US" dirty="0" err="1"/>
              <a:t>dienen</a:t>
            </a:r>
            <a:r>
              <a:rPr lang="en-US" dirty="0"/>
              <a:t> </a:t>
            </a:r>
            <a:r>
              <a:rPr lang="en-US" dirty="0" err="1">
                <a:solidFill>
                  <a:srgbClr val="FF0000"/>
                </a:solidFill>
              </a:rPr>
              <a:t>amendementen</a:t>
            </a:r>
            <a:r>
              <a:rPr lang="en-US" dirty="0"/>
              <a:t> in.</a:t>
            </a:r>
          </a:p>
          <a:p>
            <a:pPr marL="514350" indent="-514350">
              <a:buFont typeface="+mj-lt"/>
              <a:buAutoNum type="arabicPeriod"/>
            </a:pPr>
            <a:r>
              <a:rPr lang="en-US" dirty="0"/>
              <a:t>De </a:t>
            </a:r>
            <a:r>
              <a:rPr lang="en-US" dirty="0" err="1">
                <a:solidFill>
                  <a:srgbClr val="FF0000"/>
                </a:solidFill>
              </a:rPr>
              <a:t>Tweede</a:t>
            </a:r>
            <a:r>
              <a:rPr lang="en-US" dirty="0">
                <a:solidFill>
                  <a:srgbClr val="FF0000"/>
                </a:solidFill>
              </a:rPr>
              <a:t> Kamer </a:t>
            </a:r>
            <a:r>
              <a:rPr lang="en-US" dirty="0" err="1"/>
              <a:t>stemt</a:t>
            </a:r>
            <a:r>
              <a:rPr lang="en-US" dirty="0"/>
              <a:t> over de </a:t>
            </a:r>
            <a:r>
              <a:rPr lang="en-US" dirty="0" err="1"/>
              <a:t>amendementen</a:t>
            </a:r>
            <a:r>
              <a:rPr lang="en-US" dirty="0"/>
              <a:t> </a:t>
            </a:r>
            <a:r>
              <a:rPr lang="en-US" dirty="0" err="1"/>
              <a:t>en</a:t>
            </a:r>
            <a:r>
              <a:rPr lang="en-US" dirty="0"/>
              <a:t> het </a:t>
            </a:r>
            <a:r>
              <a:rPr lang="en-US" dirty="0" err="1"/>
              <a:t>definitieve</a:t>
            </a:r>
            <a:r>
              <a:rPr lang="en-US" dirty="0"/>
              <a:t> </a:t>
            </a:r>
            <a:r>
              <a:rPr lang="en-US" dirty="0" err="1"/>
              <a:t>wetsvoorstel</a:t>
            </a:r>
            <a:r>
              <a:rPr lang="en-US" dirty="0"/>
              <a:t>.</a:t>
            </a:r>
          </a:p>
          <a:p>
            <a:pPr marL="514350" indent="-514350">
              <a:buFont typeface="+mj-lt"/>
              <a:buAutoNum type="arabicPeriod"/>
            </a:pPr>
            <a:r>
              <a:rPr lang="en-US" dirty="0"/>
              <a:t>De </a:t>
            </a:r>
            <a:r>
              <a:rPr lang="en-US" dirty="0" err="1">
                <a:solidFill>
                  <a:srgbClr val="FF0000"/>
                </a:solidFill>
              </a:rPr>
              <a:t>Eerste</a:t>
            </a:r>
            <a:r>
              <a:rPr lang="en-US" dirty="0">
                <a:solidFill>
                  <a:srgbClr val="FF0000"/>
                </a:solidFill>
              </a:rPr>
              <a:t> Kamer </a:t>
            </a:r>
            <a:r>
              <a:rPr lang="en-US" dirty="0" err="1"/>
              <a:t>stemt</a:t>
            </a:r>
            <a:r>
              <a:rPr lang="en-US" dirty="0"/>
              <a:t> over het </a:t>
            </a:r>
            <a:r>
              <a:rPr lang="en-US" dirty="0" err="1"/>
              <a:t>wetsvoorstel</a:t>
            </a:r>
            <a:r>
              <a:rPr lang="en-US" dirty="0"/>
              <a:t>.</a:t>
            </a:r>
          </a:p>
          <a:p>
            <a:pPr marL="514350" indent="-514350">
              <a:buFont typeface="+mj-lt"/>
              <a:buAutoNum type="arabicPeriod"/>
            </a:pPr>
            <a:r>
              <a:rPr lang="en-US" dirty="0"/>
              <a:t>De </a:t>
            </a:r>
            <a:r>
              <a:rPr lang="en-US" dirty="0" err="1"/>
              <a:t>koning</a:t>
            </a:r>
            <a:r>
              <a:rPr lang="en-US" dirty="0"/>
              <a:t> </a:t>
            </a:r>
            <a:r>
              <a:rPr lang="en-US" dirty="0" err="1"/>
              <a:t>en</a:t>
            </a:r>
            <a:r>
              <a:rPr lang="en-US" dirty="0"/>
              <a:t> de </a:t>
            </a:r>
            <a:r>
              <a:rPr lang="en-US" dirty="0" err="1"/>
              <a:t>verantwoordelijke</a:t>
            </a:r>
            <a:r>
              <a:rPr lang="en-US" dirty="0"/>
              <a:t> minister </a:t>
            </a:r>
            <a:r>
              <a:rPr lang="en-US" dirty="0" err="1">
                <a:solidFill>
                  <a:srgbClr val="FF0000"/>
                </a:solidFill>
              </a:rPr>
              <a:t>ondertekenen</a:t>
            </a:r>
            <a:r>
              <a:rPr lang="en-US" dirty="0"/>
              <a:t> het </a:t>
            </a:r>
            <a:r>
              <a:rPr lang="en-US" dirty="0" err="1"/>
              <a:t>wetsvoorstel</a:t>
            </a:r>
            <a:r>
              <a:rPr lang="en-US" dirty="0"/>
              <a:t>.</a:t>
            </a:r>
          </a:p>
          <a:p>
            <a:pPr marL="514350" indent="-514350">
              <a:buFont typeface="+mj-lt"/>
              <a:buAutoNum type="arabicPeriod"/>
            </a:pPr>
            <a:r>
              <a:rPr lang="en-US" dirty="0"/>
              <a:t>De wet </a:t>
            </a:r>
            <a:r>
              <a:rPr lang="en-US" dirty="0" err="1"/>
              <a:t>wordt</a:t>
            </a:r>
            <a:r>
              <a:rPr lang="en-US" dirty="0"/>
              <a:t> </a:t>
            </a:r>
            <a:r>
              <a:rPr lang="en-US" dirty="0" err="1"/>
              <a:t>gepubliceerd</a:t>
            </a:r>
            <a:r>
              <a:rPr lang="en-US" dirty="0"/>
              <a:t> in de </a:t>
            </a:r>
            <a:r>
              <a:rPr lang="en-US" dirty="0" err="1">
                <a:solidFill>
                  <a:srgbClr val="FF0000"/>
                </a:solidFill>
              </a:rPr>
              <a:t>Staatscourant</a:t>
            </a:r>
            <a:r>
              <a:rPr lang="en-US" dirty="0"/>
              <a:t>. </a:t>
            </a:r>
            <a:r>
              <a:rPr lang="en-US" dirty="0" err="1"/>
              <a:t>Hiermee</a:t>
            </a:r>
            <a:r>
              <a:rPr lang="en-US" dirty="0"/>
              <a:t> is de wet direct van </a:t>
            </a:r>
            <a:r>
              <a:rPr lang="en-US" dirty="0" err="1"/>
              <a:t>kracht</a:t>
            </a:r>
            <a:r>
              <a:rPr lang="en-US" dirty="0"/>
              <a:t>.</a:t>
            </a:r>
          </a:p>
        </p:txBody>
      </p:sp>
      <mc:AlternateContent xmlns:mc="http://schemas.openxmlformats.org/markup-compatibility/2006" xmlns:p14="http://schemas.microsoft.com/office/powerpoint/2010/main">
        <mc:Choice Requires="p14">
          <p:contentPart p14:bwMode="auto" r:id="rId2">
            <p14:nvContentPartPr>
              <p14:cNvPr id="4" name="Inkt 3">
                <a:extLst>
                  <a:ext uri="{FF2B5EF4-FFF2-40B4-BE49-F238E27FC236}">
                    <a16:creationId xmlns:a16="http://schemas.microsoft.com/office/drawing/2014/main" id="{7046AC6C-C19D-4964-AD22-4A65A7C0CEEF}"/>
                  </a:ext>
                </a:extLst>
              </p14:cNvPr>
              <p14:cNvContentPartPr/>
              <p14:nvPr/>
            </p14:nvContentPartPr>
            <p14:xfrm>
              <a:off x="5747520" y="4343760"/>
              <a:ext cx="1314720" cy="42120"/>
            </p14:xfrm>
          </p:contentPart>
        </mc:Choice>
        <mc:Fallback xmlns="">
          <p:pic>
            <p:nvPicPr>
              <p:cNvPr id="4" name="Inkt 3">
                <a:extLst>
                  <a:ext uri="{FF2B5EF4-FFF2-40B4-BE49-F238E27FC236}">
                    <a16:creationId xmlns:a16="http://schemas.microsoft.com/office/drawing/2014/main" id="{7046AC6C-C19D-4964-AD22-4A65A7C0CEEF}"/>
                  </a:ext>
                </a:extLst>
              </p:cNvPr>
              <p:cNvPicPr/>
              <p:nvPr/>
            </p:nvPicPr>
            <p:blipFill>
              <a:blip r:embed="rId3"/>
              <a:stretch>
                <a:fillRect/>
              </a:stretch>
            </p:blipFill>
            <p:spPr>
              <a:xfrm>
                <a:off x="5738160" y="4334400"/>
                <a:ext cx="1333440" cy="60840"/>
              </a:xfrm>
              <a:prstGeom prst="rect">
                <a:avLst/>
              </a:prstGeom>
            </p:spPr>
          </p:pic>
        </mc:Fallback>
      </mc:AlternateContent>
    </p:spTree>
    <p:extLst>
      <p:ext uri="{BB962C8B-B14F-4D97-AF65-F5344CB8AC3E}">
        <p14:creationId xmlns:p14="http://schemas.microsoft.com/office/powerpoint/2010/main" val="846331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56982-2BFE-446E-AC26-17D82E5BD25C}"/>
              </a:ext>
            </a:extLst>
          </p:cNvPr>
          <p:cNvSpPr>
            <a:spLocks noGrp="1"/>
          </p:cNvSpPr>
          <p:nvPr>
            <p:ph type="title"/>
          </p:nvPr>
        </p:nvSpPr>
        <p:spPr/>
        <p:txBody>
          <a:bodyPr/>
          <a:lstStyle/>
          <a:p>
            <a:r>
              <a:rPr lang="nl-NL" dirty="0">
                <a:hlinkClick r:id="rId2"/>
              </a:rPr>
              <a:t>Coalitie - oppositie</a:t>
            </a:r>
            <a:endParaRPr lang="nl-NL" dirty="0"/>
          </a:p>
        </p:txBody>
      </p:sp>
      <p:pic>
        <p:nvPicPr>
          <p:cNvPr id="5" name="Tijdelijke aanduiding voor inhoud 4">
            <a:extLst>
              <a:ext uri="{FF2B5EF4-FFF2-40B4-BE49-F238E27FC236}">
                <a16:creationId xmlns:a16="http://schemas.microsoft.com/office/drawing/2014/main" id="{0B58093D-F73A-4648-A3AE-C19F8E0EC786}"/>
              </a:ext>
            </a:extLst>
          </p:cNvPr>
          <p:cNvPicPr>
            <a:picLocks noGrp="1" noChangeAspect="1"/>
          </p:cNvPicPr>
          <p:nvPr>
            <p:ph idx="1"/>
          </p:nvPr>
        </p:nvPicPr>
        <p:blipFill>
          <a:blip r:embed="rId3"/>
          <a:stretch>
            <a:fillRect/>
          </a:stretch>
        </p:blipFill>
        <p:spPr>
          <a:xfrm>
            <a:off x="3251039" y="1504551"/>
            <a:ext cx="6065239" cy="4548930"/>
          </a:xfrm>
        </p:spPr>
      </p:pic>
    </p:spTree>
    <p:extLst>
      <p:ext uri="{BB962C8B-B14F-4D97-AF65-F5344CB8AC3E}">
        <p14:creationId xmlns:p14="http://schemas.microsoft.com/office/powerpoint/2010/main" val="2539615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B36EE0-80BE-424A-AE37-5F9831771DE9}"/>
              </a:ext>
            </a:extLst>
          </p:cNvPr>
          <p:cNvSpPr>
            <a:spLocks noGrp="1"/>
          </p:cNvSpPr>
          <p:nvPr>
            <p:ph type="title"/>
          </p:nvPr>
        </p:nvSpPr>
        <p:spPr/>
        <p:txBody>
          <a:bodyPr/>
          <a:lstStyle/>
          <a:p>
            <a:r>
              <a:rPr lang="nl-NL" dirty="0">
                <a:hlinkClick r:id="rId2"/>
              </a:rPr>
              <a:t>Referendum</a:t>
            </a:r>
            <a:endParaRPr lang="nl-NL" dirty="0"/>
          </a:p>
        </p:txBody>
      </p:sp>
      <p:pic>
        <p:nvPicPr>
          <p:cNvPr id="5" name="Tijdelijke aanduiding voor inhoud 4">
            <a:extLst>
              <a:ext uri="{FF2B5EF4-FFF2-40B4-BE49-F238E27FC236}">
                <a16:creationId xmlns:a16="http://schemas.microsoft.com/office/drawing/2014/main" id="{5E10ADAD-C2E8-4745-BE4B-CF2BF81CC81D}"/>
              </a:ext>
            </a:extLst>
          </p:cNvPr>
          <p:cNvPicPr>
            <a:picLocks noGrp="1" noChangeAspect="1"/>
          </p:cNvPicPr>
          <p:nvPr>
            <p:ph idx="1"/>
          </p:nvPr>
        </p:nvPicPr>
        <p:blipFill>
          <a:blip r:embed="rId3"/>
          <a:stretch>
            <a:fillRect/>
          </a:stretch>
        </p:blipFill>
        <p:spPr>
          <a:xfrm>
            <a:off x="2717524" y="2648973"/>
            <a:ext cx="7102337" cy="2355274"/>
          </a:xfrm>
        </p:spPr>
      </p:pic>
    </p:spTree>
    <p:extLst>
      <p:ext uri="{BB962C8B-B14F-4D97-AF65-F5344CB8AC3E}">
        <p14:creationId xmlns:p14="http://schemas.microsoft.com/office/powerpoint/2010/main" val="1181444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03F1F-8CAA-4C73-A2BB-D83AE0C77317}"/>
              </a:ext>
            </a:extLst>
          </p:cNvPr>
          <p:cNvSpPr>
            <a:spLocks noGrp="1"/>
          </p:cNvSpPr>
          <p:nvPr>
            <p:ph type="title"/>
          </p:nvPr>
        </p:nvSpPr>
        <p:spPr/>
        <p:txBody>
          <a:bodyPr/>
          <a:lstStyle/>
          <a:p>
            <a:r>
              <a:rPr lang="nl-NL" dirty="0"/>
              <a:t>Gemeente en provincie</a:t>
            </a:r>
          </a:p>
        </p:txBody>
      </p:sp>
      <p:sp>
        <p:nvSpPr>
          <p:cNvPr id="3" name="Tijdelijke aanduiding voor inhoud 2">
            <a:extLst>
              <a:ext uri="{FF2B5EF4-FFF2-40B4-BE49-F238E27FC236}">
                <a16:creationId xmlns:a16="http://schemas.microsoft.com/office/drawing/2014/main" id="{E90168A1-6546-40D6-BC95-54F5F90F67EC}"/>
              </a:ext>
            </a:extLst>
          </p:cNvPr>
          <p:cNvSpPr>
            <a:spLocks noGrp="1"/>
          </p:cNvSpPr>
          <p:nvPr>
            <p:ph idx="1"/>
          </p:nvPr>
        </p:nvSpPr>
        <p:spPr/>
        <p:txBody>
          <a:bodyPr>
            <a:normAutofit/>
          </a:bodyPr>
          <a:lstStyle/>
          <a:p>
            <a:pPr marL="0" indent="0">
              <a:buNone/>
            </a:pPr>
            <a:endParaRPr lang="nl-NL" sz="4000" dirty="0">
              <a:hlinkClick r:id="rId2"/>
            </a:endParaRPr>
          </a:p>
          <a:p>
            <a:pPr marL="0" indent="0" algn="ctr">
              <a:buNone/>
            </a:pPr>
            <a:r>
              <a:rPr lang="nl-NL" sz="4000" dirty="0">
                <a:hlinkClick r:id="rId2"/>
              </a:rPr>
              <a:t>Hoe wordt Nederland bestuurd?</a:t>
            </a:r>
            <a:endParaRPr lang="nl-NL" sz="4000" dirty="0"/>
          </a:p>
        </p:txBody>
      </p:sp>
    </p:spTree>
    <p:extLst>
      <p:ext uri="{BB962C8B-B14F-4D97-AF65-F5344CB8AC3E}">
        <p14:creationId xmlns:p14="http://schemas.microsoft.com/office/powerpoint/2010/main" val="479308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96A06-D149-4DDA-B63A-B781F0F3C2C3}"/>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a:t>Wat is politiek?</a:t>
            </a:r>
          </a:p>
        </p:txBody>
      </p:sp>
      <p:pic>
        <p:nvPicPr>
          <p:cNvPr id="5" name="Tijdelijke aanduiding voor inhoud 4">
            <a:extLst>
              <a:ext uri="{FF2B5EF4-FFF2-40B4-BE49-F238E27FC236}">
                <a16:creationId xmlns:a16="http://schemas.microsoft.com/office/drawing/2014/main" id="{4CC7399B-356E-482B-AD8C-1C77C495CB40}"/>
              </a:ext>
            </a:extLst>
          </p:cNvPr>
          <p:cNvPicPr>
            <a:picLocks noGrp="1" noChangeAspect="1"/>
          </p:cNvPicPr>
          <p:nvPr>
            <p:ph idx="1"/>
          </p:nvPr>
        </p:nvPicPr>
        <p:blipFill>
          <a:blip r:embed="rId2"/>
          <a:stretch>
            <a:fillRect/>
          </a:stretch>
        </p:blipFill>
        <p:spPr>
          <a:xfrm>
            <a:off x="4618374" y="1227384"/>
            <a:ext cx="6282919" cy="3644093"/>
          </a:xfrm>
          <a:prstGeom prst="rect">
            <a:avLst/>
          </a:prstGeom>
        </p:spPr>
      </p:pic>
    </p:spTree>
    <p:extLst>
      <p:ext uri="{BB962C8B-B14F-4D97-AF65-F5344CB8AC3E}">
        <p14:creationId xmlns:p14="http://schemas.microsoft.com/office/powerpoint/2010/main" val="43405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AD7166-6592-4E2A-B08E-23F35D1EB57C}"/>
              </a:ext>
            </a:extLst>
          </p:cNvPr>
          <p:cNvSpPr>
            <a:spLocks noGrp="1"/>
          </p:cNvSpPr>
          <p:nvPr>
            <p:ph type="title"/>
          </p:nvPr>
        </p:nvSpPr>
        <p:spPr/>
        <p:txBody>
          <a:bodyPr>
            <a:normAutofit/>
          </a:bodyPr>
          <a:lstStyle/>
          <a:p>
            <a:r>
              <a:rPr lang="en-US" dirty="0" err="1"/>
              <a:t>Algemeen</a:t>
            </a:r>
            <a:r>
              <a:rPr lang="en-US" dirty="0"/>
              <a:t> </a:t>
            </a:r>
            <a:r>
              <a:rPr lang="en-US" dirty="0" err="1"/>
              <a:t>belang</a:t>
            </a:r>
            <a:endParaRPr lang="nl-NL" dirty="0"/>
          </a:p>
        </p:txBody>
      </p:sp>
      <p:graphicFrame>
        <p:nvGraphicFramePr>
          <p:cNvPr id="5" name="Tijdelijke aanduiding voor inhoud 2">
            <a:extLst>
              <a:ext uri="{FF2B5EF4-FFF2-40B4-BE49-F238E27FC236}">
                <a16:creationId xmlns:a16="http://schemas.microsoft.com/office/drawing/2014/main" id="{09B5EBDC-ACA6-45FA-9E97-BD4133D01C2F}"/>
              </a:ext>
            </a:extLst>
          </p:cNvPr>
          <p:cNvGraphicFramePr>
            <a:graphicFrameLocks noGrp="1"/>
          </p:cNvGraphicFramePr>
          <p:nvPr>
            <p:ph idx="1"/>
            <p:extLst>
              <p:ext uri="{D42A27DB-BD31-4B8C-83A1-F6EECF244321}">
                <p14:modId xmlns:p14="http://schemas.microsoft.com/office/powerpoint/2010/main" val="60663803"/>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18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906876-3547-4DCD-AA58-B2922CF80757}"/>
              </a:ext>
            </a:extLst>
          </p:cNvPr>
          <p:cNvSpPr>
            <a:spLocks noGrp="1"/>
          </p:cNvSpPr>
          <p:nvPr>
            <p:ph type="title"/>
          </p:nvPr>
        </p:nvSpPr>
        <p:spPr/>
        <p:txBody>
          <a:bodyPr/>
          <a:lstStyle/>
          <a:p>
            <a:r>
              <a:rPr lang="en-US" dirty="0" err="1"/>
              <a:t>Democratie</a:t>
            </a:r>
            <a:r>
              <a:rPr lang="en-US" dirty="0"/>
              <a:t> versus </a:t>
            </a:r>
            <a:r>
              <a:rPr lang="en-US" dirty="0" err="1"/>
              <a:t>dictatuur</a:t>
            </a:r>
            <a:endParaRPr lang="nl-NL" dirty="0"/>
          </a:p>
        </p:txBody>
      </p:sp>
      <p:graphicFrame>
        <p:nvGraphicFramePr>
          <p:cNvPr id="7" name="Tijdelijke aanduiding voor inhoud 6">
            <a:extLst>
              <a:ext uri="{FF2B5EF4-FFF2-40B4-BE49-F238E27FC236}">
                <a16:creationId xmlns:a16="http://schemas.microsoft.com/office/drawing/2014/main" id="{329253BC-9F50-4469-8F05-E64B5B4417CE}"/>
              </a:ext>
            </a:extLst>
          </p:cNvPr>
          <p:cNvGraphicFramePr>
            <a:graphicFrameLocks noGrp="1"/>
          </p:cNvGraphicFramePr>
          <p:nvPr>
            <p:ph idx="1"/>
            <p:extLst>
              <p:ext uri="{D42A27DB-BD31-4B8C-83A1-F6EECF244321}">
                <p14:modId xmlns:p14="http://schemas.microsoft.com/office/powerpoint/2010/main" val="2825370242"/>
              </p:ext>
            </p:extLst>
          </p:nvPr>
        </p:nvGraphicFramePr>
        <p:xfrm>
          <a:off x="1450975" y="2016125"/>
          <a:ext cx="9604375" cy="3449638"/>
        </p:xfrm>
        <a:graphic>
          <a:graphicData uri="http://schemas.openxmlformats.org/drawingml/2006/table">
            <a:tbl>
              <a:tblPr firstRow="1" bandRow="1">
                <a:tableStyleId>{5C22544A-7EE6-4342-B048-85BDC9FD1C3A}</a:tableStyleId>
              </a:tblPr>
              <a:tblGrid>
                <a:gridCol w="4802188">
                  <a:extLst>
                    <a:ext uri="{9D8B030D-6E8A-4147-A177-3AD203B41FA5}">
                      <a16:colId xmlns:a16="http://schemas.microsoft.com/office/drawing/2014/main" val="537231576"/>
                    </a:ext>
                  </a:extLst>
                </a:gridCol>
                <a:gridCol w="4802188">
                  <a:extLst>
                    <a:ext uri="{9D8B030D-6E8A-4147-A177-3AD203B41FA5}">
                      <a16:colId xmlns:a16="http://schemas.microsoft.com/office/drawing/2014/main" val="735141819"/>
                    </a:ext>
                  </a:extLst>
                </a:gridCol>
              </a:tblGrid>
              <a:tr h="370840">
                <a:tc>
                  <a:txBody>
                    <a:bodyPr/>
                    <a:lstStyle/>
                    <a:p>
                      <a:r>
                        <a:rPr lang="en-US" dirty="0" err="1"/>
                        <a:t>Democratie</a:t>
                      </a:r>
                      <a:endParaRPr lang="nl-NL" dirty="0"/>
                    </a:p>
                  </a:txBody>
                  <a:tcPr/>
                </a:tc>
                <a:tc>
                  <a:txBody>
                    <a:bodyPr/>
                    <a:lstStyle/>
                    <a:p>
                      <a:r>
                        <a:rPr lang="en-US" dirty="0" err="1"/>
                        <a:t>Dictatuur</a:t>
                      </a:r>
                      <a:endParaRPr lang="nl-NL" dirty="0"/>
                    </a:p>
                  </a:txBody>
                  <a:tcPr/>
                </a:tc>
                <a:extLst>
                  <a:ext uri="{0D108BD9-81ED-4DB2-BD59-A6C34878D82A}">
                    <a16:rowId xmlns:a16="http://schemas.microsoft.com/office/drawing/2014/main" val="2484053590"/>
                  </a:ext>
                </a:extLst>
              </a:tr>
              <a:tr h="370840">
                <a:tc>
                  <a:txBody>
                    <a:bodyPr/>
                    <a:lstStyle/>
                    <a:p>
                      <a:r>
                        <a:rPr lang="en-US" dirty="0" err="1"/>
                        <a:t>Mensenrechten</a:t>
                      </a:r>
                      <a:r>
                        <a:rPr lang="en-US" dirty="0"/>
                        <a:t> (</a:t>
                      </a:r>
                      <a:r>
                        <a:rPr lang="en-US" dirty="0" err="1"/>
                        <a:t>grondwet</a:t>
                      </a:r>
                      <a:r>
                        <a:rPr lang="en-US" dirty="0"/>
                        <a:t>)</a:t>
                      </a:r>
                      <a:endParaRPr lang="nl-NL" dirty="0"/>
                    </a:p>
                  </a:txBody>
                  <a:tcPr/>
                </a:tc>
                <a:tc>
                  <a:txBody>
                    <a:bodyPr/>
                    <a:lstStyle/>
                    <a:p>
                      <a:r>
                        <a:rPr lang="en-US" dirty="0" err="1"/>
                        <a:t>Geen</a:t>
                      </a:r>
                      <a:r>
                        <a:rPr lang="en-US" dirty="0"/>
                        <a:t> </a:t>
                      </a:r>
                      <a:r>
                        <a:rPr lang="en-US" dirty="0" err="1"/>
                        <a:t>mensenrechten</a:t>
                      </a:r>
                      <a:r>
                        <a:rPr lang="en-US" dirty="0"/>
                        <a:t> </a:t>
                      </a:r>
                      <a:r>
                        <a:rPr lang="en-US" dirty="0" err="1"/>
                        <a:t>en</a:t>
                      </a:r>
                      <a:r>
                        <a:rPr lang="en-US" dirty="0"/>
                        <a:t> </a:t>
                      </a:r>
                      <a:r>
                        <a:rPr lang="en-US" dirty="0" err="1"/>
                        <a:t>grondwet</a:t>
                      </a:r>
                      <a:r>
                        <a:rPr lang="en-US" dirty="0"/>
                        <a:t> </a:t>
                      </a:r>
                      <a:endParaRPr lang="nl-NL" dirty="0"/>
                    </a:p>
                  </a:txBody>
                  <a:tcPr/>
                </a:tc>
                <a:extLst>
                  <a:ext uri="{0D108BD9-81ED-4DB2-BD59-A6C34878D82A}">
                    <a16:rowId xmlns:a16="http://schemas.microsoft.com/office/drawing/2014/main" val="360190354"/>
                  </a:ext>
                </a:extLst>
              </a:tr>
              <a:tr h="370840">
                <a:tc>
                  <a:txBody>
                    <a:bodyPr/>
                    <a:lstStyle/>
                    <a:p>
                      <a:r>
                        <a:rPr lang="en-US"/>
                        <a:t>Gelijke rechten</a:t>
                      </a:r>
                      <a:endParaRPr lang="nl-NL" dirty="0"/>
                    </a:p>
                  </a:txBody>
                  <a:tcPr/>
                </a:tc>
                <a:tc>
                  <a:txBody>
                    <a:bodyPr/>
                    <a:lstStyle/>
                    <a:p>
                      <a:r>
                        <a:rPr lang="en-US" dirty="0" err="1"/>
                        <a:t>Geen</a:t>
                      </a:r>
                      <a:r>
                        <a:rPr lang="en-US" dirty="0"/>
                        <a:t> </a:t>
                      </a:r>
                      <a:r>
                        <a:rPr lang="en-US" dirty="0" err="1"/>
                        <a:t>gelijke</a:t>
                      </a:r>
                      <a:r>
                        <a:rPr lang="en-US" dirty="0"/>
                        <a:t> </a:t>
                      </a:r>
                      <a:r>
                        <a:rPr lang="en-US" dirty="0" err="1"/>
                        <a:t>rechten</a:t>
                      </a:r>
                      <a:endParaRPr lang="nl-NL" dirty="0"/>
                    </a:p>
                  </a:txBody>
                  <a:tcPr/>
                </a:tc>
                <a:extLst>
                  <a:ext uri="{0D108BD9-81ED-4DB2-BD59-A6C34878D82A}">
                    <a16:rowId xmlns:a16="http://schemas.microsoft.com/office/drawing/2014/main" val="2874611952"/>
                  </a:ext>
                </a:extLst>
              </a:tr>
              <a:tr h="370840">
                <a:tc>
                  <a:txBody>
                    <a:bodyPr/>
                    <a:lstStyle/>
                    <a:p>
                      <a:r>
                        <a:rPr lang="en-US"/>
                        <a:t>Politie en leger houden zich aan de grondwet</a:t>
                      </a:r>
                      <a:endParaRPr lang="nl-NL" dirty="0"/>
                    </a:p>
                  </a:txBody>
                  <a:tcPr/>
                </a:tc>
                <a:tc>
                  <a:txBody>
                    <a:bodyPr/>
                    <a:lstStyle/>
                    <a:p>
                      <a:r>
                        <a:rPr lang="en-US" dirty="0" err="1"/>
                        <a:t>Politie</a:t>
                      </a:r>
                      <a:r>
                        <a:rPr lang="en-US" dirty="0"/>
                        <a:t> </a:t>
                      </a:r>
                      <a:r>
                        <a:rPr lang="en-US" dirty="0" err="1"/>
                        <a:t>en</a:t>
                      </a:r>
                      <a:r>
                        <a:rPr lang="en-US" dirty="0"/>
                        <a:t> leger </a:t>
                      </a:r>
                      <a:r>
                        <a:rPr lang="en-US" dirty="0" err="1"/>
                        <a:t>gebruiken</a:t>
                      </a:r>
                      <a:r>
                        <a:rPr lang="en-US" dirty="0"/>
                        <a:t> </a:t>
                      </a:r>
                      <a:r>
                        <a:rPr lang="en-US" dirty="0" err="1"/>
                        <a:t>veel</a:t>
                      </a:r>
                      <a:r>
                        <a:rPr lang="en-US" dirty="0"/>
                        <a:t> </a:t>
                      </a:r>
                      <a:r>
                        <a:rPr lang="en-US" dirty="0" err="1"/>
                        <a:t>geweld</a:t>
                      </a:r>
                      <a:endParaRPr lang="nl-NL" dirty="0"/>
                    </a:p>
                  </a:txBody>
                  <a:tcPr/>
                </a:tc>
                <a:extLst>
                  <a:ext uri="{0D108BD9-81ED-4DB2-BD59-A6C34878D82A}">
                    <a16:rowId xmlns:a16="http://schemas.microsoft.com/office/drawing/2014/main" val="2053665385"/>
                  </a:ext>
                </a:extLst>
              </a:tr>
              <a:tr h="370840">
                <a:tc>
                  <a:txBody>
                    <a:bodyPr/>
                    <a:lstStyle/>
                    <a:p>
                      <a:r>
                        <a:rPr lang="en-US"/>
                        <a:t>Scheiding van machten</a:t>
                      </a:r>
                      <a:endParaRPr lang="nl-NL" dirty="0"/>
                    </a:p>
                  </a:txBody>
                  <a:tcPr/>
                </a:tc>
                <a:tc>
                  <a:txBody>
                    <a:bodyPr/>
                    <a:lstStyle/>
                    <a:p>
                      <a:r>
                        <a:rPr lang="en-US" dirty="0" err="1"/>
                        <a:t>Geen</a:t>
                      </a:r>
                      <a:r>
                        <a:rPr lang="en-US" dirty="0"/>
                        <a:t> </a:t>
                      </a:r>
                      <a:r>
                        <a:rPr lang="en-US" dirty="0" err="1"/>
                        <a:t>machtenscheiding</a:t>
                      </a:r>
                      <a:r>
                        <a:rPr lang="en-US" dirty="0"/>
                        <a:t>, 1 </a:t>
                      </a:r>
                      <a:r>
                        <a:rPr lang="en-US" dirty="0" err="1"/>
                        <a:t>iemand</a:t>
                      </a:r>
                      <a:r>
                        <a:rPr lang="en-US" dirty="0"/>
                        <a:t> of </a:t>
                      </a:r>
                      <a:r>
                        <a:rPr lang="en-US" dirty="0" err="1"/>
                        <a:t>een</a:t>
                      </a:r>
                      <a:r>
                        <a:rPr lang="en-US" dirty="0"/>
                        <a:t> </a:t>
                      </a:r>
                      <a:r>
                        <a:rPr lang="en-US" dirty="0" err="1"/>
                        <a:t>klein</a:t>
                      </a:r>
                      <a:r>
                        <a:rPr lang="en-US" dirty="0"/>
                        <a:t> </a:t>
                      </a:r>
                      <a:r>
                        <a:rPr lang="en-US" dirty="0" err="1"/>
                        <a:t>groepje</a:t>
                      </a:r>
                      <a:r>
                        <a:rPr lang="en-US" dirty="0"/>
                        <a:t> is de baas</a:t>
                      </a:r>
                      <a:endParaRPr lang="nl-NL" dirty="0"/>
                    </a:p>
                  </a:txBody>
                  <a:tcPr/>
                </a:tc>
                <a:extLst>
                  <a:ext uri="{0D108BD9-81ED-4DB2-BD59-A6C34878D82A}">
                    <a16:rowId xmlns:a16="http://schemas.microsoft.com/office/drawing/2014/main" val="1667749999"/>
                  </a:ext>
                </a:extLst>
              </a:tr>
              <a:tr h="370840">
                <a:tc>
                  <a:txBody>
                    <a:bodyPr/>
                    <a:lstStyle/>
                    <a:p>
                      <a:r>
                        <a:rPr lang="en-US"/>
                        <a:t>Vrije en geheime verkiezingen</a:t>
                      </a:r>
                      <a:endParaRPr lang="nl-NL" dirty="0"/>
                    </a:p>
                  </a:txBody>
                  <a:tcPr/>
                </a:tc>
                <a:tc>
                  <a:txBody>
                    <a:bodyPr/>
                    <a:lstStyle/>
                    <a:p>
                      <a:r>
                        <a:rPr lang="en-US" dirty="0" err="1"/>
                        <a:t>Geen</a:t>
                      </a:r>
                      <a:r>
                        <a:rPr lang="en-US" dirty="0"/>
                        <a:t> </a:t>
                      </a:r>
                      <a:r>
                        <a:rPr lang="en-US" dirty="0" err="1"/>
                        <a:t>verkiezingen</a:t>
                      </a:r>
                      <a:r>
                        <a:rPr lang="en-US" dirty="0"/>
                        <a:t> of </a:t>
                      </a:r>
                      <a:r>
                        <a:rPr lang="en-US" dirty="0" err="1"/>
                        <a:t>geen</a:t>
                      </a:r>
                      <a:r>
                        <a:rPr lang="en-US" dirty="0"/>
                        <a:t> </a:t>
                      </a:r>
                      <a:r>
                        <a:rPr lang="en-US" dirty="0" err="1"/>
                        <a:t>vrije</a:t>
                      </a:r>
                      <a:r>
                        <a:rPr lang="en-US" dirty="0"/>
                        <a:t> </a:t>
                      </a:r>
                      <a:r>
                        <a:rPr lang="en-US" dirty="0" err="1"/>
                        <a:t>en</a:t>
                      </a:r>
                      <a:r>
                        <a:rPr lang="en-US" dirty="0"/>
                        <a:t> </a:t>
                      </a:r>
                      <a:r>
                        <a:rPr lang="en-US" dirty="0" err="1"/>
                        <a:t>geheime</a:t>
                      </a:r>
                      <a:r>
                        <a:rPr lang="en-US" dirty="0"/>
                        <a:t> </a:t>
                      </a:r>
                      <a:r>
                        <a:rPr lang="en-US" dirty="0" err="1"/>
                        <a:t>verkiezingen</a:t>
                      </a:r>
                      <a:endParaRPr lang="nl-NL" dirty="0"/>
                    </a:p>
                  </a:txBody>
                  <a:tcPr/>
                </a:tc>
                <a:extLst>
                  <a:ext uri="{0D108BD9-81ED-4DB2-BD59-A6C34878D82A}">
                    <a16:rowId xmlns:a16="http://schemas.microsoft.com/office/drawing/2014/main" val="2869650117"/>
                  </a:ext>
                </a:extLst>
              </a:tr>
              <a:tr h="370840">
                <a:tc>
                  <a:txBody>
                    <a:bodyPr/>
                    <a:lstStyle/>
                    <a:p>
                      <a:r>
                        <a:rPr lang="en-US" dirty="0" err="1"/>
                        <a:t>Er</a:t>
                      </a:r>
                      <a:r>
                        <a:rPr lang="en-US" dirty="0"/>
                        <a:t> is </a:t>
                      </a:r>
                      <a:r>
                        <a:rPr lang="en-US" dirty="0" err="1"/>
                        <a:t>een</a:t>
                      </a:r>
                      <a:r>
                        <a:rPr lang="en-US" dirty="0"/>
                        <a:t> </a:t>
                      </a:r>
                      <a:r>
                        <a:rPr lang="en-US" dirty="0" err="1"/>
                        <a:t>volksvertegenwoordiging</a:t>
                      </a:r>
                      <a:r>
                        <a:rPr lang="en-US" dirty="0"/>
                        <a:t> (</a:t>
                      </a:r>
                      <a:r>
                        <a:rPr lang="en-US" dirty="0" err="1"/>
                        <a:t>parlement</a:t>
                      </a:r>
                      <a:r>
                        <a:rPr lang="en-US" dirty="0"/>
                        <a:t>)</a:t>
                      </a:r>
                      <a:endParaRPr lang="nl-NL" dirty="0"/>
                    </a:p>
                  </a:txBody>
                  <a:tcPr/>
                </a:tc>
                <a:tc>
                  <a:txBody>
                    <a:bodyPr/>
                    <a:lstStyle/>
                    <a:p>
                      <a:r>
                        <a:rPr lang="en-US" dirty="0" err="1"/>
                        <a:t>Er</a:t>
                      </a:r>
                      <a:r>
                        <a:rPr lang="en-US" dirty="0"/>
                        <a:t> is </a:t>
                      </a:r>
                      <a:r>
                        <a:rPr lang="en-US" dirty="0" err="1"/>
                        <a:t>geen</a:t>
                      </a:r>
                      <a:r>
                        <a:rPr lang="en-US" dirty="0"/>
                        <a:t> </a:t>
                      </a:r>
                      <a:r>
                        <a:rPr lang="en-US" dirty="0" err="1"/>
                        <a:t>volksvertegenwoordiging</a:t>
                      </a:r>
                      <a:r>
                        <a:rPr lang="en-US" dirty="0"/>
                        <a:t> of </a:t>
                      </a:r>
                      <a:r>
                        <a:rPr lang="en-US" dirty="0" err="1"/>
                        <a:t>deze</a:t>
                      </a:r>
                      <a:r>
                        <a:rPr lang="en-US" dirty="0"/>
                        <a:t> </a:t>
                      </a:r>
                      <a:r>
                        <a:rPr lang="en-US" dirty="0" err="1"/>
                        <a:t>heeft</a:t>
                      </a:r>
                      <a:r>
                        <a:rPr lang="en-US" dirty="0"/>
                        <a:t> </a:t>
                      </a:r>
                      <a:r>
                        <a:rPr lang="en-US" dirty="0" err="1"/>
                        <a:t>geen</a:t>
                      </a:r>
                      <a:r>
                        <a:rPr lang="en-US" dirty="0"/>
                        <a:t> </a:t>
                      </a:r>
                      <a:r>
                        <a:rPr lang="en-US" dirty="0" err="1"/>
                        <a:t>macht</a:t>
                      </a:r>
                      <a:endParaRPr lang="nl-NL" dirty="0"/>
                    </a:p>
                  </a:txBody>
                  <a:tcPr/>
                </a:tc>
                <a:extLst>
                  <a:ext uri="{0D108BD9-81ED-4DB2-BD59-A6C34878D82A}">
                    <a16:rowId xmlns:a16="http://schemas.microsoft.com/office/drawing/2014/main" val="1804301743"/>
                  </a:ext>
                </a:extLst>
              </a:tr>
            </a:tbl>
          </a:graphicData>
        </a:graphic>
      </p:graphicFrame>
    </p:spTree>
    <p:extLst>
      <p:ext uri="{BB962C8B-B14F-4D97-AF65-F5344CB8AC3E}">
        <p14:creationId xmlns:p14="http://schemas.microsoft.com/office/powerpoint/2010/main" val="2809687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9EF2E-4253-4A89-9CA9-5A87274E62EB}"/>
              </a:ext>
            </a:extLst>
          </p:cNvPr>
          <p:cNvSpPr>
            <a:spLocks noGrp="1"/>
          </p:cNvSpPr>
          <p:nvPr>
            <p:ph type="title"/>
          </p:nvPr>
        </p:nvSpPr>
        <p:spPr>
          <a:xfrm>
            <a:off x="485695" y="1474969"/>
            <a:ext cx="3026558" cy="1868760"/>
          </a:xfrm>
        </p:spPr>
        <p:txBody>
          <a:bodyPr vert="horz" lIns="91440" tIns="45720" rIns="91440" bIns="0" rtlCol="0" anchor="b">
            <a:normAutofit/>
          </a:bodyPr>
          <a:lstStyle/>
          <a:p>
            <a:r>
              <a:rPr lang="en-US" sz="3600" dirty="0"/>
              <a:t>Dictators</a:t>
            </a:r>
          </a:p>
        </p:txBody>
      </p:sp>
      <p:pic>
        <p:nvPicPr>
          <p:cNvPr id="5" name="Tijdelijke aanduiding voor inhoud 4" descr="Afbeelding met man, persoon, muur, stropdas&#10;&#10;Automatisch gegenereerde beschrijving">
            <a:extLst>
              <a:ext uri="{FF2B5EF4-FFF2-40B4-BE49-F238E27FC236}">
                <a16:creationId xmlns:a16="http://schemas.microsoft.com/office/drawing/2014/main" id="{0CEDFDE1-4DA0-4325-819A-725A73906F86}"/>
              </a:ext>
            </a:extLst>
          </p:cNvPr>
          <p:cNvPicPr>
            <a:picLocks noGrp="1" noChangeAspect="1"/>
          </p:cNvPicPr>
          <p:nvPr>
            <p:ph idx="1"/>
          </p:nvPr>
        </p:nvPicPr>
        <p:blipFill rotWithShape="1">
          <a:blip r:embed="rId2"/>
          <a:srcRect l="22275" r="31156" b="1"/>
          <a:stretch/>
        </p:blipFill>
        <p:spPr>
          <a:xfrm>
            <a:off x="8504199" y="1116345"/>
            <a:ext cx="2403715" cy="3866172"/>
          </a:xfrm>
          <a:prstGeom prst="rect">
            <a:avLst/>
          </a:prstGeom>
        </p:spPr>
      </p:pic>
      <p:pic>
        <p:nvPicPr>
          <p:cNvPr id="7" name="Afbeelding 6" descr="Afbeelding met persoon, laptop, binnen, man&#10;&#10;Automatisch gegenereerde beschrijving">
            <a:extLst>
              <a:ext uri="{FF2B5EF4-FFF2-40B4-BE49-F238E27FC236}">
                <a16:creationId xmlns:a16="http://schemas.microsoft.com/office/drawing/2014/main" id="{9631D23E-551D-4614-8CC2-6FF3F101B27F}"/>
              </a:ext>
            </a:extLst>
          </p:cNvPr>
          <p:cNvPicPr>
            <a:picLocks noChangeAspect="1"/>
          </p:cNvPicPr>
          <p:nvPr/>
        </p:nvPicPr>
        <p:blipFill rotWithShape="1">
          <a:blip r:embed="rId3"/>
          <a:srcRect l="18792" r="27458"/>
          <a:stretch/>
        </p:blipFill>
        <p:spPr>
          <a:xfrm>
            <a:off x="4629624" y="1116345"/>
            <a:ext cx="3710850" cy="3866172"/>
          </a:xfrm>
          <a:prstGeom prst="rect">
            <a:avLst/>
          </a:prstGeom>
        </p:spPr>
      </p:pic>
    </p:spTree>
    <p:extLst>
      <p:ext uri="{BB962C8B-B14F-4D97-AF65-F5344CB8AC3E}">
        <p14:creationId xmlns:p14="http://schemas.microsoft.com/office/powerpoint/2010/main" val="344915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39009-D214-44EC-B0A4-409E59CC29F4}"/>
              </a:ext>
            </a:extLst>
          </p:cNvPr>
          <p:cNvSpPr>
            <a:spLocks noGrp="1"/>
          </p:cNvSpPr>
          <p:nvPr>
            <p:ph type="title"/>
          </p:nvPr>
        </p:nvSpPr>
        <p:spPr/>
        <p:txBody>
          <a:bodyPr>
            <a:normAutofit/>
          </a:bodyPr>
          <a:lstStyle/>
          <a:p>
            <a:r>
              <a:rPr lang="en-US" dirty="0">
                <a:hlinkClick r:id="rId2"/>
              </a:rPr>
              <a:t>Op </a:t>
            </a:r>
            <a:r>
              <a:rPr lang="en-US" dirty="0" err="1">
                <a:hlinkClick r:id="rId2"/>
              </a:rPr>
              <a:t>wie</a:t>
            </a:r>
            <a:r>
              <a:rPr lang="en-US" dirty="0">
                <a:hlinkClick r:id="rId2"/>
              </a:rPr>
              <a:t> </a:t>
            </a:r>
            <a:r>
              <a:rPr lang="en-US" dirty="0" err="1">
                <a:hlinkClick r:id="rId2"/>
              </a:rPr>
              <a:t>ga</a:t>
            </a:r>
            <a:r>
              <a:rPr lang="en-US" dirty="0">
                <a:hlinkClick r:id="rId2"/>
              </a:rPr>
              <a:t> </a:t>
            </a:r>
            <a:r>
              <a:rPr lang="en-US" dirty="0" err="1">
                <a:hlinkClick r:id="rId2"/>
              </a:rPr>
              <a:t>jij</a:t>
            </a:r>
            <a:r>
              <a:rPr lang="en-US" dirty="0">
                <a:hlinkClick r:id="rId2"/>
              </a:rPr>
              <a:t> </a:t>
            </a:r>
            <a:r>
              <a:rPr lang="en-US" dirty="0" err="1">
                <a:hlinkClick r:id="rId2"/>
              </a:rPr>
              <a:t>stemmen</a:t>
            </a:r>
            <a:r>
              <a:rPr lang="en-US" dirty="0">
                <a:hlinkClick r:id="rId2"/>
              </a:rPr>
              <a:t>?</a:t>
            </a:r>
            <a:endParaRPr lang="nl-NL" dirty="0"/>
          </a:p>
        </p:txBody>
      </p:sp>
      <p:graphicFrame>
        <p:nvGraphicFramePr>
          <p:cNvPr id="5" name="Tijdelijke aanduiding voor inhoud 2">
            <a:extLst>
              <a:ext uri="{FF2B5EF4-FFF2-40B4-BE49-F238E27FC236}">
                <a16:creationId xmlns:a16="http://schemas.microsoft.com/office/drawing/2014/main" id="{3723116B-AF61-419F-B003-13DE62CC10DC}"/>
              </a:ext>
            </a:extLst>
          </p:cNvPr>
          <p:cNvGraphicFramePr>
            <a:graphicFrameLocks noGrp="1"/>
          </p:cNvGraphicFramePr>
          <p:nvPr>
            <p:ph idx="1"/>
            <p:extLst>
              <p:ext uri="{D42A27DB-BD31-4B8C-83A1-F6EECF244321}">
                <p14:modId xmlns:p14="http://schemas.microsoft.com/office/powerpoint/2010/main" val="2551178675"/>
              </p:ext>
            </p:extLst>
          </p:nvPr>
        </p:nvGraphicFramePr>
        <p:xfrm>
          <a:off x="1451579" y="2015734"/>
          <a:ext cx="4162555" cy="34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a:extLst>
              <a:ext uri="{FF2B5EF4-FFF2-40B4-BE49-F238E27FC236}">
                <a16:creationId xmlns:a16="http://schemas.microsoft.com/office/drawing/2014/main" id="{3B9B9C70-DB10-4F4A-A7C4-EAF8E205FE71}"/>
              </a:ext>
            </a:extLst>
          </p:cNvPr>
          <p:cNvPicPr>
            <a:picLocks noChangeAspect="1"/>
          </p:cNvPicPr>
          <p:nvPr/>
        </p:nvPicPr>
        <p:blipFill>
          <a:blip r:embed="rId8"/>
          <a:stretch>
            <a:fillRect/>
          </a:stretch>
        </p:blipFill>
        <p:spPr>
          <a:xfrm>
            <a:off x="6253216" y="2829391"/>
            <a:ext cx="4960443" cy="1823297"/>
          </a:xfrm>
          <a:prstGeom prst="rect">
            <a:avLst/>
          </a:prstGeom>
        </p:spPr>
      </p:pic>
    </p:spTree>
    <p:extLst>
      <p:ext uri="{BB962C8B-B14F-4D97-AF65-F5344CB8AC3E}">
        <p14:creationId xmlns:p14="http://schemas.microsoft.com/office/powerpoint/2010/main" val="1710128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Tijdelijke aanduiding voor inhoud 4" descr="Afbeelding met tekst, kaart&#10;&#10;Automatisch gegenereerde beschrijving">
            <a:extLst>
              <a:ext uri="{FF2B5EF4-FFF2-40B4-BE49-F238E27FC236}">
                <a16:creationId xmlns:a16="http://schemas.microsoft.com/office/drawing/2014/main" id="{A99C683B-5D8A-49E5-9BFA-7106B793A041}"/>
              </a:ext>
            </a:extLst>
          </p:cNvPr>
          <p:cNvPicPr>
            <a:picLocks noGrp="1" noChangeAspect="1"/>
          </p:cNvPicPr>
          <p:nvPr>
            <p:ph idx="1"/>
          </p:nvPr>
        </p:nvPicPr>
        <p:blipFill>
          <a:blip r:embed="rId2"/>
          <a:stretch>
            <a:fillRect/>
          </a:stretch>
        </p:blipFill>
        <p:spPr>
          <a:xfrm>
            <a:off x="2169431" y="-260702"/>
            <a:ext cx="8176623" cy="7379403"/>
          </a:xfrm>
          <a:prstGeom prst="rect">
            <a:avLst/>
          </a:prstGeom>
        </p:spPr>
      </p:pic>
    </p:spTree>
    <p:extLst>
      <p:ext uri="{BB962C8B-B14F-4D97-AF65-F5344CB8AC3E}">
        <p14:creationId xmlns:p14="http://schemas.microsoft.com/office/powerpoint/2010/main" val="2690056831"/>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22</TotalTime>
  <Words>1077</Words>
  <Application>Microsoft Office PowerPoint</Application>
  <PresentationFormat>Breedbeeld</PresentationFormat>
  <Paragraphs>189</Paragraphs>
  <Slides>38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38</vt:i4>
      </vt:variant>
    </vt:vector>
  </HeadingPairs>
  <TitlesOfParts>
    <vt:vector size="42" baseType="lpstr">
      <vt:lpstr>Arial</vt:lpstr>
      <vt:lpstr>Gill Sans MT</vt:lpstr>
      <vt:lpstr>Wingdings</vt:lpstr>
      <vt:lpstr>Galerie</vt:lpstr>
      <vt:lpstr>POLITIEK</vt:lpstr>
      <vt:lpstr>Maatschappelijke problemen analyseren</vt:lpstr>
      <vt:lpstr>Maatschappelijke problemen analyseren</vt:lpstr>
      <vt:lpstr>Wat is politiek?</vt:lpstr>
      <vt:lpstr>Algemeen belang</vt:lpstr>
      <vt:lpstr>Democratie versus dictatuur</vt:lpstr>
      <vt:lpstr>Dictators</vt:lpstr>
      <vt:lpstr>Op wie ga jij stemmen?</vt:lpstr>
      <vt:lpstr>PowerPoint-presentatie</vt:lpstr>
      <vt:lpstr>Linkse partijen</vt:lpstr>
      <vt:lpstr>Midden partijen</vt:lpstr>
      <vt:lpstr>Rechtse partijen</vt:lpstr>
      <vt:lpstr>Politieke stromingen</vt:lpstr>
      <vt:lpstr>Sociaal-democratie </vt:lpstr>
      <vt:lpstr>Christen-democratie</vt:lpstr>
      <vt:lpstr>Liberalisme </vt:lpstr>
      <vt:lpstr>Overige stromingen</vt:lpstr>
      <vt:lpstr>De Grondwet</vt:lpstr>
      <vt:lpstr>Grondrechten</vt:lpstr>
      <vt:lpstr>Trias politica</vt:lpstr>
      <vt:lpstr>Nederland is een rechtsstaat</vt:lpstr>
      <vt:lpstr>Leerdoelen </vt:lpstr>
      <vt:lpstr>Hoe zat het ook alweer?</vt:lpstr>
      <vt:lpstr>Hoe komt een nieuwe regering tot stand? </vt:lpstr>
      <vt:lpstr>Regering</vt:lpstr>
      <vt:lpstr>Wat doet de koning?</vt:lpstr>
      <vt:lpstr>Prinsjesdag</vt:lpstr>
      <vt:lpstr>Oefenen lesstof</vt:lpstr>
      <vt:lpstr>Test jezelf</vt:lpstr>
      <vt:lpstr>Leerdoelen</vt:lpstr>
      <vt:lpstr>Het parlement</vt:lpstr>
      <vt:lpstr>Twee taken</vt:lpstr>
      <vt:lpstr>Rechten van het parlement</vt:lpstr>
      <vt:lpstr>Rechten van het parlement</vt:lpstr>
      <vt:lpstr>Hoe komt een nieuwe wet tot stand?</vt:lpstr>
      <vt:lpstr>Coalitie - oppositie</vt:lpstr>
      <vt:lpstr>Referendum</vt:lpstr>
      <vt:lpstr>Gemeente en provincie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POLITIEK</dc:title>
  <dc:creator>Nadya Karim</dc:creator>
  <cp:lastModifiedBy>Nadya</cp:lastModifiedBy>
  <cp:revision>7</cp:revision>
  <dcterms:created xsi:type="dcterms:W3CDTF">2019-11-12T14:10:40Z</dcterms:created>
  <dcterms:modified xsi:type="dcterms:W3CDTF">2019-12-16T15:08:28Z</dcterms:modified>
</cp:coreProperties>
</file>