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95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 varScale="1">
        <p:scale>
          <a:sx n="104" d="100"/>
          <a:sy n="104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7A52-9700-47BB-961A-FEDB94A6F37F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F985-6281-468F-BA82-126D1E89B8B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7A52-9700-47BB-961A-FEDB94A6F37F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F985-6281-468F-BA82-126D1E89B8B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7A52-9700-47BB-961A-FEDB94A6F37F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F985-6281-468F-BA82-126D1E89B8B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7A52-9700-47BB-961A-FEDB94A6F37F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F985-6281-468F-BA82-126D1E89B8B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7A52-9700-47BB-961A-FEDB94A6F37F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F985-6281-468F-BA82-126D1E89B8B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7A52-9700-47BB-961A-FEDB94A6F37F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F985-6281-468F-BA82-126D1E89B8B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7A52-9700-47BB-961A-FEDB94A6F37F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F985-6281-468F-BA82-126D1E89B8B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7A52-9700-47BB-961A-FEDB94A6F37F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F985-6281-468F-BA82-126D1E89B8B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7A52-9700-47BB-961A-FEDB94A6F37F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F985-6281-468F-BA82-126D1E89B8B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7A52-9700-47BB-961A-FEDB94A6F37F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F985-6281-468F-BA82-126D1E89B8B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7A52-9700-47BB-961A-FEDB94A6F37F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F985-6281-468F-BA82-126D1E89B8B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C7A52-9700-47BB-961A-FEDB94A6F37F}" type="datetimeFigureOut">
              <a:rPr lang="nl-NL" smtClean="0"/>
              <a:pPr/>
              <a:t>14-2-2014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1F985-6281-468F-BA82-126D1E89B8B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QUIZ</a:t>
            </a:r>
            <a:br>
              <a:rPr lang="nl-NL" b="1" dirty="0" smtClean="0"/>
            </a:br>
            <a:r>
              <a:rPr lang="nl-NL" b="1" dirty="0" smtClean="0"/>
              <a:t>Katern Politiek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5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Linkse partijen staan voor ….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Midden partijen staan voor ….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Rechtse partijen staan voor ….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l-NL" dirty="0" smtClean="0"/>
              <a:t>	Linkse partijen staan voor ….</a:t>
            </a:r>
            <a:r>
              <a:rPr lang="nl-NL" dirty="0" smtClean="0">
                <a:solidFill>
                  <a:schemeClr val="bg1"/>
                </a:solidFill>
              </a:rPr>
              <a:t>Gelijkwaardigheid</a:t>
            </a:r>
          </a:p>
          <a:p>
            <a:pPr>
              <a:buNone/>
            </a:pPr>
            <a:r>
              <a:rPr lang="nl-NL" dirty="0">
                <a:solidFill>
                  <a:schemeClr val="bg1"/>
                </a:solidFill>
              </a:rPr>
              <a:t>	</a:t>
            </a:r>
            <a:r>
              <a:rPr lang="nl-NL" dirty="0" smtClean="0">
                <a:solidFill>
                  <a:schemeClr val="bg1"/>
                </a:solidFill>
              </a:rPr>
              <a:t>Actieve overheid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err="1" smtClean="0">
                <a:solidFill>
                  <a:schemeClr val="bg1"/>
                </a:solidFill>
              </a:rPr>
              <a:t>SP-GL-PvdA-PvdD</a:t>
            </a: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dirty="0" smtClean="0"/>
              <a:t>	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Midden partijen staan voor …. </a:t>
            </a:r>
            <a:r>
              <a:rPr lang="nl-NL" dirty="0" smtClean="0">
                <a:solidFill>
                  <a:schemeClr val="bg1"/>
                </a:solidFill>
              </a:rPr>
              <a:t>Geloof of mix van links en rechts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Passieve overheid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D’66-50PLUS-CDA-CU-SGP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Rechtse partijen staan voor …. </a:t>
            </a:r>
            <a:r>
              <a:rPr lang="nl-NL" dirty="0" smtClean="0">
                <a:solidFill>
                  <a:schemeClr val="bg1"/>
                </a:solidFill>
              </a:rPr>
              <a:t>Vrijheid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Passieve overheid</a:t>
            </a:r>
          </a:p>
          <a:p>
            <a:pPr>
              <a:buNone/>
            </a:pPr>
            <a:r>
              <a:rPr lang="nl-NL" dirty="0">
                <a:solidFill>
                  <a:schemeClr val="bg1"/>
                </a:solidFill>
              </a:rPr>
              <a:t>	</a:t>
            </a:r>
            <a:r>
              <a:rPr lang="nl-NL" dirty="0" smtClean="0">
                <a:solidFill>
                  <a:schemeClr val="bg1"/>
                </a:solidFill>
              </a:rPr>
              <a:t>VVD-PVV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Noem de drie belangrijkste stromingen.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Noem de drie belangrijkste stromingen: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-</a:t>
            </a:r>
            <a:r>
              <a:rPr lang="nl-NL" dirty="0" err="1" smtClean="0">
                <a:solidFill>
                  <a:schemeClr val="bg1"/>
                </a:solidFill>
              </a:rPr>
              <a:t>Sociaal-democraten</a:t>
            </a: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-</a:t>
            </a:r>
            <a:r>
              <a:rPr lang="nl-NL" dirty="0" err="1" smtClean="0">
                <a:solidFill>
                  <a:schemeClr val="bg1"/>
                </a:solidFill>
              </a:rPr>
              <a:t>Christen-democraten</a:t>
            </a: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-Liberalen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 smtClean="0"/>
              <a:t>Vraag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overige politieke stromingen ken je?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 smtClean="0"/>
              <a:t>Vraag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Welke overige politieke stromingen ken je?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Ecologische </a:t>
            </a:r>
            <a:r>
              <a:rPr lang="nl-NL" dirty="0" smtClean="0">
                <a:solidFill>
                  <a:schemeClr val="bg1"/>
                </a:solidFill>
              </a:rPr>
              <a:t>stroming</a:t>
            </a:r>
            <a:endParaRPr lang="nl-NL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Populistische </a:t>
            </a:r>
            <a:r>
              <a:rPr lang="nl-NL" dirty="0" smtClean="0">
                <a:solidFill>
                  <a:schemeClr val="bg1"/>
                </a:solidFill>
              </a:rPr>
              <a:t>stroming</a:t>
            </a:r>
            <a:endParaRPr lang="nl-NL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nl-NL" dirty="0" err="1" smtClean="0">
                <a:solidFill>
                  <a:schemeClr val="bg1"/>
                </a:solidFill>
              </a:rPr>
              <a:t>Rechts-extremisme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 smtClean="0"/>
              <a:t>Vraag 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Hoe verloopt een kabinetsformatie?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Hoe verloopt een kabinetsformatie?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Onderzoek (2</a:t>
            </a:r>
            <a:r>
              <a:rPr lang="nl-NL" baseline="30000" dirty="0" smtClean="0">
                <a:solidFill>
                  <a:schemeClr val="bg1"/>
                </a:solidFill>
              </a:rPr>
              <a:t>e</a:t>
            </a:r>
            <a:r>
              <a:rPr lang="nl-NL" dirty="0" smtClean="0">
                <a:solidFill>
                  <a:schemeClr val="bg1"/>
                </a:solidFill>
              </a:rPr>
              <a:t> kamer benoemt informateur)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Informatie (informateur voert gesprekken, regeerakkoord opstellen)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Formatie (2</a:t>
            </a:r>
            <a:r>
              <a:rPr lang="nl-NL" baseline="30000" dirty="0" smtClean="0">
                <a:solidFill>
                  <a:schemeClr val="bg1"/>
                </a:solidFill>
              </a:rPr>
              <a:t>e</a:t>
            </a:r>
            <a:r>
              <a:rPr lang="nl-NL" dirty="0" smtClean="0">
                <a:solidFill>
                  <a:schemeClr val="bg1"/>
                </a:solidFill>
              </a:rPr>
              <a:t> kamer benoemt formateur om kabinet te vormen)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Benoeming nieuwe kabinet (beëdiging Koning)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Wat is het verschil tussen een minister en een staatssecretaris?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Wat is het verschil tussen een minister en een staatssecretaris?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dirty="0" smtClean="0">
                <a:solidFill>
                  <a:schemeClr val="bg1"/>
                </a:solidFill>
              </a:rPr>
              <a:t>Een minister zit in de ministerraad en in het kabinet en in de regering. Een staatssecretaris is verantwoordelijk voor een deel van het </a:t>
            </a:r>
            <a:r>
              <a:rPr lang="nl-NL" dirty="0" smtClean="0">
                <a:solidFill>
                  <a:schemeClr val="bg1"/>
                </a:solidFill>
              </a:rPr>
              <a:t>beleidsterrein van een minister en zit alleen in het kabinet.</a:t>
            </a: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Aan welke kenmerken moet een maatschappelijk probleem voldoen?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Welke taken heeft de Koning?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Welke taken heeft de Koning?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Symbolisch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Ceremonieel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Overleg minister-president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Representatief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11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Hoe kun je het parlement nog meer noemen?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11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Hoe kun je het parlement nog meer noemen?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>
                <a:solidFill>
                  <a:schemeClr val="bg1"/>
                </a:solidFill>
              </a:rPr>
              <a:t>Volksvertegenwoordiging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1</a:t>
            </a:r>
            <a:r>
              <a:rPr lang="nl-NL" baseline="30000" dirty="0" smtClean="0">
                <a:solidFill>
                  <a:schemeClr val="bg1"/>
                </a:solidFill>
              </a:rPr>
              <a:t>e</a:t>
            </a:r>
            <a:r>
              <a:rPr lang="nl-NL" dirty="0" smtClean="0">
                <a:solidFill>
                  <a:schemeClr val="bg1"/>
                </a:solidFill>
              </a:rPr>
              <a:t> en 2</a:t>
            </a:r>
            <a:r>
              <a:rPr lang="nl-NL" baseline="30000" dirty="0" smtClean="0">
                <a:solidFill>
                  <a:schemeClr val="bg1"/>
                </a:solidFill>
              </a:rPr>
              <a:t>e</a:t>
            </a:r>
            <a:r>
              <a:rPr lang="nl-NL" dirty="0" smtClean="0">
                <a:solidFill>
                  <a:schemeClr val="bg1"/>
                </a:solidFill>
              </a:rPr>
              <a:t> Kamer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Staten-Generaal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 smtClean="0"/>
              <a:t>Vraag 12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Welke bevoegdheden heeft de 2</a:t>
            </a:r>
            <a:r>
              <a:rPr lang="nl-NL" baseline="30000" dirty="0" smtClean="0"/>
              <a:t>e</a:t>
            </a:r>
            <a:r>
              <a:rPr lang="nl-NL" dirty="0" smtClean="0"/>
              <a:t> Kamer?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12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Welke bevoegdheden heeft de 2</a:t>
            </a:r>
            <a:r>
              <a:rPr lang="nl-NL" baseline="30000" dirty="0" smtClean="0"/>
              <a:t>e</a:t>
            </a:r>
            <a:r>
              <a:rPr lang="nl-NL" dirty="0" smtClean="0"/>
              <a:t> Kamer?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Stemrecht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Recht van initiatief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Recht van amendement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Vragenrecht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Recht van interpellatie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Recht van </a:t>
            </a:r>
            <a:r>
              <a:rPr lang="nl-NL" dirty="0" err="1" smtClean="0">
                <a:solidFill>
                  <a:schemeClr val="bg1"/>
                </a:solidFill>
              </a:rPr>
              <a:t>enquete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Budgetrecht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Recht van motie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13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Hoe heten de volksvertegenwoordigingen van de Provincie en gemeente?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13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Hoe heten de volksvertegenwoordigingen van de Provincie en gemeente?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dirty="0" smtClean="0">
                <a:solidFill>
                  <a:schemeClr val="bg1"/>
                </a:solidFill>
              </a:rPr>
              <a:t>Gemeente: gemeenteraad</a:t>
            </a:r>
          </a:p>
          <a:p>
            <a:pPr>
              <a:buNone/>
            </a:pPr>
            <a:endParaRPr lang="nl-NL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Provincie: Provinciale Staten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14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Hoe heten de ‘ministers’ van de Provincie en gemeente?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14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Hoe heten de ‘ministers’ van de Provincie en gemeente?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dirty="0" smtClean="0">
                <a:solidFill>
                  <a:schemeClr val="bg1"/>
                </a:solidFill>
              </a:rPr>
              <a:t>Gemeente: wethouders</a:t>
            </a:r>
          </a:p>
          <a:p>
            <a:pPr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Provincie: </a:t>
            </a:r>
            <a:r>
              <a:rPr lang="nl-NL" dirty="0" smtClean="0">
                <a:solidFill>
                  <a:schemeClr val="bg1"/>
                </a:solidFill>
              </a:rPr>
              <a:t>Gedeputeerde </a:t>
            </a:r>
            <a:r>
              <a:rPr lang="nl-NL" dirty="0" smtClean="0">
                <a:solidFill>
                  <a:schemeClr val="bg1"/>
                </a:solidFill>
              </a:rPr>
              <a:t>Staten/ Gedeputeerden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Aan welke kenmerken moet een maatschappelijk probleem voldoen?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dirty="0" smtClean="0">
                <a:solidFill>
                  <a:schemeClr val="bg1"/>
                </a:solidFill>
              </a:rPr>
              <a:t>1. sociaal probleem</a:t>
            </a:r>
          </a:p>
          <a:p>
            <a:pPr>
              <a:buNone/>
            </a:pPr>
            <a:r>
              <a:rPr lang="nl-NL" dirty="0">
                <a:solidFill>
                  <a:schemeClr val="bg1"/>
                </a:solidFill>
              </a:rPr>
              <a:t>	</a:t>
            </a:r>
            <a:r>
              <a:rPr lang="nl-NL" dirty="0" smtClean="0">
                <a:solidFill>
                  <a:schemeClr val="bg1"/>
                </a:solidFill>
              </a:rPr>
              <a:t>2. verschillende meningen</a:t>
            </a:r>
          </a:p>
          <a:p>
            <a:pPr>
              <a:buNone/>
            </a:pPr>
            <a:r>
              <a:rPr lang="nl-NL" dirty="0">
                <a:solidFill>
                  <a:schemeClr val="bg1"/>
                </a:solidFill>
              </a:rPr>
              <a:t>	</a:t>
            </a:r>
            <a:r>
              <a:rPr lang="nl-NL" dirty="0" smtClean="0">
                <a:solidFill>
                  <a:schemeClr val="bg1"/>
                </a:solidFill>
              </a:rPr>
              <a:t>3. veel media-aandacht</a:t>
            </a:r>
          </a:p>
          <a:p>
            <a:pPr>
              <a:buNone/>
            </a:pPr>
            <a:r>
              <a:rPr lang="nl-NL" dirty="0">
                <a:solidFill>
                  <a:schemeClr val="bg1"/>
                </a:solidFill>
              </a:rPr>
              <a:t>	</a:t>
            </a:r>
            <a:r>
              <a:rPr lang="nl-NL" dirty="0" smtClean="0">
                <a:solidFill>
                  <a:schemeClr val="bg1"/>
                </a:solidFill>
              </a:rPr>
              <a:t>4. overheid bemoeit zich ermee</a:t>
            </a:r>
          </a:p>
          <a:p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15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Wie bepalen samen of een eurocommissaris zijn plan mag uitvoeren?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15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Wie bepalen samen of een eurocommissaris zijn plan mag uitvoeren?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dirty="0" smtClean="0">
                <a:solidFill>
                  <a:schemeClr val="bg1"/>
                </a:solidFill>
              </a:rPr>
              <a:t>Het Europees Parlement en de Raad van Ministers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16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In welke 4 fasen verloopt het proces van politieke besluitvorming?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16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In welke 4 fasen verloopt het proces van politieke besluitvorming?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Fase 1: wens wordt een politiek probleem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Fase 2: bedenken van oplossingen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Fase 3: besluit nemen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Fase 4: uitvoeren van het besluit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17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Wat zijn pressiegroepen?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Noem er twee.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17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Wat zijn pressiegroepen?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streven bepaalde belangen na en proberen de politieke besluitvorming te beïnvloeden.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Noem er twee.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Bijv. </a:t>
            </a:r>
            <a:r>
              <a:rPr lang="nl-NL" dirty="0" err="1" smtClean="0">
                <a:solidFill>
                  <a:schemeClr val="bg1"/>
                </a:solidFill>
              </a:rPr>
              <a:t>Greenpeace</a:t>
            </a:r>
            <a:r>
              <a:rPr lang="nl-NL" dirty="0" smtClean="0">
                <a:solidFill>
                  <a:schemeClr val="bg1"/>
                </a:solidFill>
              </a:rPr>
              <a:t> en ANWB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18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Welke machtsmiddelen hebben pressiegroepen?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18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Welke machtsmiddelen hebben pressiegroepen?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Kennis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Grootte van de </a:t>
            </a:r>
            <a:r>
              <a:rPr lang="nl-NL" dirty="0" smtClean="0">
                <a:solidFill>
                  <a:schemeClr val="bg1"/>
                </a:solidFill>
              </a:rPr>
              <a:t>groep/macht van het getal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Geld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De wet (naar de rechter stappen)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Media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Politici (lobbyen)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Charismatische leider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Zitting nemen in een bestuur of adviesorgaan (SER)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19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Welke twee knelpunten kennen we in de Nederlandse politiek?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19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Welke twee knelpunten kennen we in de Nederlandse politiek?</a:t>
            </a:r>
          </a:p>
          <a:p>
            <a:pPr>
              <a:buNone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Er is een </a:t>
            </a:r>
            <a:r>
              <a:rPr lang="nl-NL" b="1" dirty="0" smtClean="0">
                <a:solidFill>
                  <a:schemeClr val="bg1"/>
                </a:solidFill>
              </a:rPr>
              <a:t>kloof tussen de kiezers en de politici. </a:t>
            </a:r>
            <a:r>
              <a:rPr lang="nl-NL" dirty="0" smtClean="0">
                <a:solidFill>
                  <a:schemeClr val="bg1"/>
                </a:solidFill>
              </a:rPr>
              <a:t>Burgers ervaren dat politici niet naar hen luisteren.</a:t>
            </a:r>
          </a:p>
          <a:p>
            <a:pPr marL="514350" indent="-514350">
              <a:buFont typeface="+mj-lt"/>
              <a:buAutoNum type="arabicPeriod"/>
            </a:pPr>
            <a:r>
              <a:rPr lang="nl-NL" b="1" dirty="0" smtClean="0">
                <a:solidFill>
                  <a:schemeClr val="bg1"/>
                </a:solidFill>
              </a:rPr>
              <a:t>Europa heeft meer macht </a:t>
            </a:r>
            <a:r>
              <a:rPr lang="nl-NL" dirty="0" smtClean="0">
                <a:solidFill>
                  <a:schemeClr val="bg1"/>
                </a:solidFill>
              </a:rPr>
              <a:t>dan de Nederlandse burger. 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Welke invalshoeken gebruiken we om maatschappelijke problemen te analyseren?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Hoeveel vragen heb je goed?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sz="4400" dirty="0" smtClean="0"/>
              <a:t>Wat heb je nog te leren?</a:t>
            </a:r>
          </a:p>
          <a:p>
            <a:pPr lvl="1"/>
            <a:endParaRPr lang="nl-NL" sz="4400" dirty="0" smtClean="0"/>
          </a:p>
          <a:p>
            <a:pPr lvl="1"/>
            <a:r>
              <a:rPr lang="nl-NL" sz="4400" dirty="0" smtClean="0"/>
              <a:t>Dinsdag 18/2 SE Katern Politiek  incl. AMV</a:t>
            </a:r>
            <a:endParaRPr lang="nl-NL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Welke invalshoeken gebruiken we om maatschappelijke problemen te analyseren?</a:t>
            </a:r>
          </a:p>
          <a:p>
            <a:pPr>
              <a:buNone/>
            </a:pPr>
            <a:endParaRPr lang="nl-NL" dirty="0"/>
          </a:p>
          <a:p>
            <a:r>
              <a:rPr lang="nl-NL" dirty="0" smtClean="0">
                <a:solidFill>
                  <a:schemeClr val="bg1"/>
                </a:solidFill>
              </a:rPr>
              <a:t>Sociaal-cultureel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Politiek-juridisch</a:t>
            </a:r>
          </a:p>
          <a:p>
            <a:r>
              <a:rPr lang="nl-NL" dirty="0" err="1" smtClean="0">
                <a:solidFill>
                  <a:schemeClr val="bg1"/>
                </a:solidFill>
              </a:rPr>
              <a:t>Sociaal-economisch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err="1" smtClean="0">
                <a:solidFill>
                  <a:schemeClr val="bg1"/>
                </a:solidFill>
              </a:rPr>
              <a:t>Veranderings</a:t>
            </a:r>
            <a:r>
              <a:rPr lang="nl-NL" dirty="0" smtClean="0">
                <a:solidFill>
                  <a:schemeClr val="bg1"/>
                </a:solidFill>
              </a:rPr>
              <a:t> en vergelijkend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Welke kenmerken van Nederlandse staat ken je?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Kenmerken van Nederlandse staat: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Constitutionele monarchie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Parlementaire democratie (trias politica)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Rechtsstaat (grondwet, grondrechten, onafhankelijke rechters, </a:t>
            </a:r>
            <a:r>
              <a:rPr lang="nl-NL" dirty="0" err="1" smtClean="0">
                <a:solidFill>
                  <a:schemeClr val="bg1"/>
                </a:solidFill>
              </a:rPr>
              <a:t>pd</a:t>
            </a:r>
            <a:r>
              <a:rPr lang="nl-NL" dirty="0" smtClean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VZS</a:t>
            </a:r>
            <a:endParaRPr lang="nl-NL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Wat is het verschil tussen actief en passief kiesrecht?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Vraag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Wat is het verschil tussen actief en passief kiesrecht?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dirty="0" smtClean="0">
                <a:solidFill>
                  <a:schemeClr val="bg1"/>
                </a:solidFill>
              </a:rPr>
              <a:t>Bij actief kiesrecht mag je zelf stemmen en bij passief kiesrecht mag er iemand op je stemmen.</a:t>
            </a:r>
          </a:p>
          <a:p>
            <a:pPr>
              <a:buNone/>
            </a:pPr>
            <a:r>
              <a:rPr lang="nl-NL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356</Words>
  <Application>Microsoft Office PowerPoint</Application>
  <PresentationFormat>Diavoorstelling (4:3)</PresentationFormat>
  <Paragraphs>176</Paragraphs>
  <Slides>40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40</vt:i4>
      </vt:variant>
    </vt:vector>
  </HeadingPairs>
  <TitlesOfParts>
    <vt:vector size="41" baseType="lpstr">
      <vt:lpstr>Office-thema</vt:lpstr>
      <vt:lpstr>QUIZ Katern Politiek</vt:lpstr>
      <vt:lpstr>Vraag 1</vt:lpstr>
      <vt:lpstr>Vraag 1</vt:lpstr>
      <vt:lpstr>Vraag 2</vt:lpstr>
      <vt:lpstr>Vraag 2</vt:lpstr>
      <vt:lpstr>Vraag 3</vt:lpstr>
      <vt:lpstr>Vraag 3</vt:lpstr>
      <vt:lpstr>Vraag 4</vt:lpstr>
      <vt:lpstr>Vraag 4</vt:lpstr>
      <vt:lpstr>Vraag 5 </vt:lpstr>
      <vt:lpstr>Vraag 5</vt:lpstr>
      <vt:lpstr>Vraag 6</vt:lpstr>
      <vt:lpstr>Vraag 6</vt:lpstr>
      <vt:lpstr>Vraag 7</vt:lpstr>
      <vt:lpstr>Vraag 7</vt:lpstr>
      <vt:lpstr>Vraag 8</vt:lpstr>
      <vt:lpstr>Vraag 8</vt:lpstr>
      <vt:lpstr>Vraag 9</vt:lpstr>
      <vt:lpstr>Vraag 9</vt:lpstr>
      <vt:lpstr>Vraag 10</vt:lpstr>
      <vt:lpstr>Vraag 10</vt:lpstr>
      <vt:lpstr>Vraag 11</vt:lpstr>
      <vt:lpstr>Vraag 11</vt:lpstr>
      <vt:lpstr>Vraag 12</vt:lpstr>
      <vt:lpstr>Vraag 12</vt:lpstr>
      <vt:lpstr>Vraag 13</vt:lpstr>
      <vt:lpstr>Vraag 13</vt:lpstr>
      <vt:lpstr>Vraag 14 </vt:lpstr>
      <vt:lpstr>Vraag 14</vt:lpstr>
      <vt:lpstr>Vraag 15</vt:lpstr>
      <vt:lpstr>Vraag 15</vt:lpstr>
      <vt:lpstr>Vraag 16 </vt:lpstr>
      <vt:lpstr>Vraag 16</vt:lpstr>
      <vt:lpstr>Vraag 17</vt:lpstr>
      <vt:lpstr>Vraag 17</vt:lpstr>
      <vt:lpstr>Vraag 18</vt:lpstr>
      <vt:lpstr>Vraag 18</vt:lpstr>
      <vt:lpstr>Vraag 19</vt:lpstr>
      <vt:lpstr>Vraag 19</vt:lpstr>
      <vt:lpstr>Hoeveel vragen heb je goed?</vt:lpstr>
    </vt:vector>
  </TitlesOfParts>
  <Company>0SG Echnaton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Katern Politiek</dc:title>
  <dc:creator>nkarim</dc:creator>
  <cp:lastModifiedBy>nkarim</cp:lastModifiedBy>
  <cp:revision>18</cp:revision>
  <dcterms:created xsi:type="dcterms:W3CDTF">2014-02-14T10:11:35Z</dcterms:created>
  <dcterms:modified xsi:type="dcterms:W3CDTF">2014-02-14T13:20:03Z</dcterms:modified>
</cp:coreProperties>
</file>