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5" r:id="rId3"/>
    <p:sldId id="266" r:id="rId4"/>
    <p:sldId id="257" r:id="rId5"/>
    <p:sldId id="258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E1721-0587-4CAD-8466-C66F141E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Ambtenaren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3FD2CA-548C-454F-B494-4E17766E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Zij die werken voor de overheid en betaald worden met belastinggeld.</a:t>
            </a:r>
          </a:p>
        </p:txBody>
      </p:sp>
    </p:spTree>
    <p:extLst>
      <p:ext uri="{BB962C8B-B14F-4D97-AF65-F5344CB8AC3E}">
        <p14:creationId xmlns:p14="http://schemas.microsoft.com/office/powerpoint/2010/main" val="194679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D4805-3517-49A9-8B47-B1787AC0B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B00142-483B-45B0-82CF-6696F4BB5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58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B0E34-B8EB-4C04-9DC2-C89FCD31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Ambtenaren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25E5BD-D0D7-4CD9-BF1B-7E2318A7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Geven adviezen aan politici;</a:t>
            </a:r>
          </a:p>
          <a:p>
            <a:r>
              <a:rPr lang="nl-NL" sz="4000" dirty="0"/>
              <a:t>Doen uitvoerend werk voor de overheid;</a:t>
            </a:r>
          </a:p>
        </p:txBody>
      </p:sp>
    </p:spTree>
    <p:extLst>
      <p:ext uri="{BB962C8B-B14F-4D97-AF65-F5344CB8AC3E}">
        <p14:creationId xmlns:p14="http://schemas.microsoft.com/office/powerpoint/2010/main" val="422063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1AAA1-E882-4927-BC16-B171FAF6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werken ambtenaren ?</a:t>
            </a:r>
          </a:p>
        </p:txBody>
      </p:sp>
      <p:pic>
        <p:nvPicPr>
          <p:cNvPr id="5" name="Tijdelijke aanduiding voor inhoud 4" descr="Afbeelding met gebouw, buiten, stad, toren&#10;&#10;Automatisch gegenereerde beschrijving">
            <a:extLst>
              <a:ext uri="{FF2B5EF4-FFF2-40B4-BE49-F238E27FC236}">
                <a16:creationId xmlns:a16="http://schemas.microsoft.com/office/drawing/2014/main" id="{AC7C98C5-91A1-45A8-BF37-3A11623C3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619" y="2222500"/>
            <a:ext cx="1954408" cy="3636963"/>
          </a:xfrm>
        </p:spPr>
      </p:pic>
      <p:pic>
        <p:nvPicPr>
          <p:cNvPr id="7" name="Afbeelding 6" descr="Afbeelding met gebouw, weg, buiten, straat&#10;&#10;Automatisch gegenereerde beschrijving">
            <a:extLst>
              <a:ext uri="{FF2B5EF4-FFF2-40B4-BE49-F238E27FC236}">
                <a16:creationId xmlns:a16="http://schemas.microsoft.com/office/drawing/2014/main" id="{3F3C07B0-3D13-4081-975B-E8533847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41" y="2629179"/>
            <a:ext cx="4078094" cy="2713786"/>
          </a:xfrm>
          <a:prstGeom prst="rect">
            <a:avLst/>
          </a:prstGeom>
        </p:spPr>
      </p:pic>
      <p:pic>
        <p:nvPicPr>
          <p:cNvPr id="9" name="Afbeelding 8" descr="Afbeelding met buiten, persoon, man, weg&#10;&#10;Automatisch gegenereerde beschrijving">
            <a:extLst>
              <a:ext uri="{FF2B5EF4-FFF2-40B4-BE49-F238E27FC236}">
                <a16:creationId xmlns:a16="http://schemas.microsoft.com/office/drawing/2014/main" id="{D5163A38-938B-46A0-9F70-DA341A40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322" y="2659997"/>
            <a:ext cx="3235196" cy="262917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5ABF13A-8207-4DED-8247-74B32A09F8BE}"/>
              </a:ext>
            </a:extLst>
          </p:cNvPr>
          <p:cNvSpPr txBox="1"/>
          <p:nvPr/>
        </p:nvSpPr>
        <p:spPr>
          <a:xfrm>
            <a:off x="8803341" y="5656729"/>
            <a:ext cx="2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buiten</a:t>
            </a:r>
          </a:p>
        </p:txBody>
      </p:sp>
    </p:spTree>
    <p:extLst>
      <p:ext uri="{BB962C8B-B14F-4D97-AF65-F5344CB8AC3E}">
        <p14:creationId xmlns:p14="http://schemas.microsoft.com/office/powerpoint/2010/main" val="249842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B3DC2-0B8A-4001-893C-B3D5F338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Ondersteunende ambtenaar voor politicus</a:t>
            </a:r>
          </a:p>
        </p:txBody>
      </p:sp>
      <p:pic>
        <p:nvPicPr>
          <p:cNvPr id="5" name="Tijdelijke aanduiding voor inhoud 4" descr="Afbeelding met persoon, man, teken, staand&#10;&#10;Automatisch gegenereerde beschrijving">
            <a:extLst>
              <a:ext uri="{FF2B5EF4-FFF2-40B4-BE49-F238E27FC236}">
                <a16:creationId xmlns:a16="http://schemas.microsoft.com/office/drawing/2014/main" id="{56199C51-CA43-45DC-BE83-3B090A93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485" y="2222500"/>
            <a:ext cx="7027030" cy="3636963"/>
          </a:xfrm>
        </p:spPr>
      </p:pic>
    </p:spTree>
    <p:extLst>
      <p:ext uri="{BB962C8B-B14F-4D97-AF65-F5344CB8AC3E}">
        <p14:creationId xmlns:p14="http://schemas.microsoft.com/office/powerpoint/2010/main" val="58796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20B3-823A-472E-9456-E6EA184F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trouwambtenaar</a:t>
            </a:r>
          </a:p>
        </p:txBody>
      </p:sp>
      <p:pic>
        <p:nvPicPr>
          <p:cNvPr id="5" name="Tijdelijke aanduiding voor inhoud 4" descr="Afbeelding met persoon, kleding, staand, man&#10;&#10;Automatisch gegenereerde beschrijving">
            <a:extLst>
              <a:ext uri="{FF2B5EF4-FFF2-40B4-BE49-F238E27FC236}">
                <a16:creationId xmlns:a16="http://schemas.microsoft.com/office/drawing/2014/main" id="{FF016BED-A8C4-478D-A7C9-3F2FB6BA0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278" y="2222500"/>
            <a:ext cx="5455444" cy="3636963"/>
          </a:xfrm>
        </p:spPr>
      </p:pic>
    </p:spTree>
    <p:extLst>
      <p:ext uri="{BB962C8B-B14F-4D97-AF65-F5344CB8AC3E}">
        <p14:creationId xmlns:p14="http://schemas.microsoft.com/office/powerpoint/2010/main" val="117133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C5E64-E401-4581-9BDE-ACFFAC20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Controlerende ambtenaar</a:t>
            </a:r>
          </a:p>
        </p:txBody>
      </p:sp>
      <p:pic>
        <p:nvPicPr>
          <p:cNvPr id="5" name="Tijdelijke aanduiding voor inhoud 4" descr="Afbeelding met gebouw, persoon, buiten, man&#10;&#10;Automatisch gegenereerde beschrijving">
            <a:extLst>
              <a:ext uri="{FF2B5EF4-FFF2-40B4-BE49-F238E27FC236}">
                <a16:creationId xmlns:a16="http://schemas.microsoft.com/office/drawing/2014/main" id="{AA26397F-5F2C-4ECE-9B1C-222CCEEC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44" y="2222500"/>
            <a:ext cx="6465712" cy="3636963"/>
          </a:xfrm>
        </p:spPr>
      </p:pic>
    </p:spTree>
    <p:extLst>
      <p:ext uri="{BB962C8B-B14F-4D97-AF65-F5344CB8AC3E}">
        <p14:creationId xmlns:p14="http://schemas.microsoft.com/office/powerpoint/2010/main" val="336832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F5525-5652-4B22-9858-F91A0EAB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leerplichtambtenaar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932328-8B21-47A3-BACC-03BC3D9A4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3063" y="2222500"/>
            <a:ext cx="2545874" cy="3636963"/>
          </a:xfrm>
        </p:spPr>
      </p:pic>
    </p:spTree>
    <p:extLst>
      <p:ext uri="{BB962C8B-B14F-4D97-AF65-F5344CB8AC3E}">
        <p14:creationId xmlns:p14="http://schemas.microsoft.com/office/powerpoint/2010/main" val="149035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A8C0B-ACDC-4E94-BA56-4C9AC3F8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Openbare orde controlerende ambtenaar</a:t>
            </a:r>
          </a:p>
        </p:txBody>
      </p:sp>
      <p:pic>
        <p:nvPicPr>
          <p:cNvPr id="5" name="Tijdelijke aanduiding voor inhoud 4" descr="Afbeelding met buiten, persoon, gebouw, weg&#10;&#10;Automatisch gegenereerde beschrijving">
            <a:extLst>
              <a:ext uri="{FF2B5EF4-FFF2-40B4-BE49-F238E27FC236}">
                <a16:creationId xmlns:a16="http://schemas.microsoft.com/office/drawing/2014/main" id="{0E03B28E-C98E-415B-945D-A4708BE10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247" y="2222500"/>
            <a:ext cx="5189505" cy="3636963"/>
          </a:xfrm>
        </p:spPr>
      </p:pic>
    </p:spTree>
    <p:extLst>
      <p:ext uri="{BB962C8B-B14F-4D97-AF65-F5344CB8AC3E}">
        <p14:creationId xmlns:p14="http://schemas.microsoft.com/office/powerpoint/2010/main" val="107636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4B114-76AB-4120-88B6-70FD0A1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Ambtenaar </a:t>
            </a:r>
            <a:r>
              <a:rPr lang="nl-NL" dirty="0" err="1"/>
              <a:t>burgelijke</a:t>
            </a:r>
            <a:r>
              <a:rPr lang="nl-NL" dirty="0"/>
              <a:t> stand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64AA9D2-D345-470C-84DB-251805C9B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235" y="2257901"/>
            <a:ext cx="6517341" cy="4050062"/>
          </a:xfrm>
        </p:spPr>
      </p:pic>
    </p:spTree>
    <p:extLst>
      <p:ext uri="{BB962C8B-B14F-4D97-AF65-F5344CB8AC3E}">
        <p14:creationId xmlns:p14="http://schemas.microsoft.com/office/powerpoint/2010/main" val="893752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157</TotalTime>
  <Words>46</Words>
  <Application>Microsoft Office PowerPoint</Application>
  <PresentationFormat>Breedbeeld</PresentationFormat>
  <Paragraphs>13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Citeerbaar</vt:lpstr>
      <vt:lpstr>Ambtenaren</vt:lpstr>
      <vt:lpstr>Ambtenaren</vt:lpstr>
      <vt:lpstr>Waar werken ambtenaren ?</vt:lpstr>
      <vt:lpstr>Ondersteunende ambtenaar voor politicus</vt:lpstr>
      <vt:lpstr>trouwambtenaar</vt:lpstr>
      <vt:lpstr>Controlerende ambtenaar</vt:lpstr>
      <vt:lpstr>leerplichtambtenaar</vt:lpstr>
      <vt:lpstr>Openbare orde controlerende ambtenaar</vt:lpstr>
      <vt:lpstr>Ambtenaar burgelijke stand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 ambtenaren</dc:title>
  <dc:creator>Gerard Glas</dc:creator>
  <cp:lastModifiedBy>Nadya Karim</cp:lastModifiedBy>
  <cp:revision>6</cp:revision>
  <dcterms:created xsi:type="dcterms:W3CDTF">2019-11-05T12:23:29Z</dcterms:created>
  <dcterms:modified xsi:type="dcterms:W3CDTF">2020-01-14T10:46:01Z</dcterms:modified>
</cp:coreProperties>
</file>